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72" r:id="rId4"/>
    <p:sldId id="273" r:id="rId5"/>
    <p:sldId id="274" r:id="rId6"/>
    <p:sldId id="261" r:id="rId7"/>
    <p:sldId id="262" r:id="rId8"/>
    <p:sldId id="263" r:id="rId9"/>
    <p:sldId id="267" r:id="rId10"/>
    <p:sldId id="265" r:id="rId11"/>
    <p:sldId id="284" r:id="rId12"/>
    <p:sldId id="276" r:id="rId13"/>
    <p:sldId id="285" r:id="rId14"/>
    <p:sldId id="277" r:id="rId15"/>
    <p:sldId id="283" r:id="rId16"/>
    <p:sldId id="279" r:id="rId17"/>
    <p:sldId id="280" r:id="rId18"/>
    <p:sldId id="282" r:id="rId19"/>
    <p:sldId id="286" r:id="rId20"/>
    <p:sldId id="271" r:id="rId2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4D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30.svg"/><Relationship Id="rId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30.svg"/><Relationship Id="rId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2669E-1A5A-4061-B619-D45C62F4D4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5EDD1E-EC74-4364-8741-80BF81C493D8}">
      <dgm:prSet custT="1"/>
      <dgm:spPr/>
      <dgm:t>
        <a:bodyPr/>
        <a:lstStyle/>
        <a:p>
          <a:pPr>
            <a:lnSpc>
              <a:spcPct val="100000"/>
            </a:lnSpc>
          </a:pPr>
          <a:r>
            <a:rPr lang="en-US" sz="2800" b="1" dirty="0"/>
            <a:t>Pedagogical Content Knowledge (PCK)</a:t>
          </a:r>
          <a:endParaRPr lang="en-US" sz="2800" dirty="0"/>
        </a:p>
      </dgm:t>
    </dgm:pt>
    <dgm:pt modelId="{E30DBF28-8A5C-4E16-BC2C-BB7EE72E7818}" type="parTrans" cxnId="{5FDCE880-7987-4485-9BCD-7ED07A758E9B}">
      <dgm:prSet/>
      <dgm:spPr/>
      <dgm:t>
        <a:bodyPr/>
        <a:lstStyle/>
        <a:p>
          <a:endParaRPr lang="en-US"/>
        </a:p>
      </dgm:t>
    </dgm:pt>
    <dgm:pt modelId="{BDD9B0CE-21EF-415D-9971-669300BBC354}" type="sibTrans" cxnId="{5FDCE880-7987-4485-9BCD-7ED07A758E9B}">
      <dgm:prSet/>
      <dgm:spPr/>
      <dgm:t>
        <a:bodyPr/>
        <a:lstStyle/>
        <a:p>
          <a:endParaRPr lang="en-US"/>
        </a:p>
      </dgm:t>
    </dgm:pt>
    <dgm:pt modelId="{DCD3011B-28AF-41A0-8944-D49D31E0C054}">
      <dgm:prSet custT="1"/>
      <dgm:spPr/>
      <dgm:t>
        <a:bodyPr/>
        <a:lstStyle/>
        <a:p>
          <a:pPr>
            <a:lnSpc>
              <a:spcPct val="100000"/>
            </a:lnSpc>
          </a:pPr>
          <a:r>
            <a:rPr lang="en-US" sz="2800" b="1" dirty="0"/>
            <a:t>Subject Matter Knowledge</a:t>
          </a:r>
        </a:p>
      </dgm:t>
    </dgm:pt>
    <dgm:pt modelId="{6432D9CD-DE4A-448D-A9EB-23DEE981E362}" type="parTrans" cxnId="{A2241C36-389B-433C-9C90-6FB4C85A3FA4}">
      <dgm:prSet/>
      <dgm:spPr/>
      <dgm:t>
        <a:bodyPr/>
        <a:lstStyle/>
        <a:p>
          <a:endParaRPr lang="en-US"/>
        </a:p>
      </dgm:t>
    </dgm:pt>
    <dgm:pt modelId="{8C0F5007-9792-442E-8419-80ED00CFD2B1}" type="sibTrans" cxnId="{A2241C36-389B-433C-9C90-6FB4C85A3FA4}">
      <dgm:prSet/>
      <dgm:spPr/>
      <dgm:t>
        <a:bodyPr/>
        <a:lstStyle/>
        <a:p>
          <a:endParaRPr lang="en-US"/>
        </a:p>
      </dgm:t>
    </dgm:pt>
    <dgm:pt modelId="{F662F583-B584-4832-B9AE-B4FCCCF28720}">
      <dgm:prSet custT="1"/>
      <dgm:spPr/>
      <dgm:t>
        <a:bodyPr/>
        <a:lstStyle/>
        <a:p>
          <a:pPr>
            <a:lnSpc>
              <a:spcPct val="100000"/>
            </a:lnSpc>
          </a:pPr>
          <a:r>
            <a:rPr lang="en-US" sz="2800" b="1" dirty="0"/>
            <a:t>Curricular Knowledge</a:t>
          </a:r>
        </a:p>
      </dgm:t>
    </dgm:pt>
    <dgm:pt modelId="{7394BAEF-5E40-43F6-9415-093B38CDB05D}" type="parTrans" cxnId="{152DD5F6-6DCC-4AF4-853C-592B43E9B5C4}">
      <dgm:prSet/>
      <dgm:spPr/>
      <dgm:t>
        <a:bodyPr/>
        <a:lstStyle/>
        <a:p>
          <a:endParaRPr lang="en-US"/>
        </a:p>
      </dgm:t>
    </dgm:pt>
    <dgm:pt modelId="{B4CE9376-762B-4140-A99A-0B3B6990F25A}" type="sibTrans" cxnId="{152DD5F6-6DCC-4AF4-853C-592B43E9B5C4}">
      <dgm:prSet/>
      <dgm:spPr/>
      <dgm:t>
        <a:bodyPr/>
        <a:lstStyle/>
        <a:p>
          <a:endParaRPr lang="en-US"/>
        </a:p>
      </dgm:t>
    </dgm:pt>
    <dgm:pt modelId="{290B44C6-957F-45F5-B942-300AD1C01414}" type="pres">
      <dgm:prSet presAssocID="{C4B2669E-1A5A-4061-B619-D45C62F4D45F}" presName="root" presStyleCnt="0">
        <dgm:presLayoutVars>
          <dgm:dir/>
          <dgm:resizeHandles val="exact"/>
        </dgm:presLayoutVars>
      </dgm:prSet>
      <dgm:spPr/>
      <dgm:t>
        <a:bodyPr/>
        <a:lstStyle/>
        <a:p>
          <a:endParaRPr lang="en-US"/>
        </a:p>
      </dgm:t>
    </dgm:pt>
    <dgm:pt modelId="{0370C0E3-4D80-45E0-9C70-5515D6031AA5}" type="pres">
      <dgm:prSet presAssocID="{755EDD1E-EC74-4364-8741-80BF81C493D8}" presName="compNode" presStyleCnt="0"/>
      <dgm:spPr/>
    </dgm:pt>
    <dgm:pt modelId="{1EE0C502-28E9-4115-8D59-FD1FEA1ED9A2}" type="pres">
      <dgm:prSet presAssocID="{755EDD1E-EC74-4364-8741-80BF81C493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D2A13653-A31B-42B0-9B28-9914CFE57010}" type="pres">
      <dgm:prSet presAssocID="{755EDD1E-EC74-4364-8741-80BF81C493D8}" presName="spaceRect" presStyleCnt="0"/>
      <dgm:spPr/>
    </dgm:pt>
    <dgm:pt modelId="{DFBFA4D8-EDAC-4E16-AD1F-58C8DF78D992}" type="pres">
      <dgm:prSet presAssocID="{755EDD1E-EC74-4364-8741-80BF81C493D8}" presName="textRect" presStyleLbl="revTx" presStyleIdx="0" presStyleCnt="3">
        <dgm:presLayoutVars>
          <dgm:chMax val="1"/>
          <dgm:chPref val="1"/>
        </dgm:presLayoutVars>
      </dgm:prSet>
      <dgm:spPr/>
      <dgm:t>
        <a:bodyPr/>
        <a:lstStyle/>
        <a:p>
          <a:endParaRPr lang="en-US"/>
        </a:p>
      </dgm:t>
    </dgm:pt>
    <dgm:pt modelId="{AEE2015E-0493-4209-98F2-F069C27642F9}" type="pres">
      <dgm:prSet presAssocID="{BDD9B0CE-21EF-415D-9971-669300BBC354}" presName="sibTrans" presStyleCnt="0"/>
      <dgm:spPr/>
    </dgm:pt>
    <dgm:pt modelId="{2DA09782-186A-4D87-B795-275B396640FB}" type="pres">
      <dgm:prSet presAssocID="{DCD3011B-28AF-41A0-8944-D49D31E0C054}" presName="compNode" presStyleCnt="0"/>
      <dgm:spPr/>
    </dgm:pt>
    <dgm:pt modelId="{EC50F1BF-C260-4753-9B86-17D6DB9DE9A0}" type="pres">
      <dgm:prSet presAssocID="{DCD3011B-28AF-41A0-8944-D49D31E0C0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FBC8D750-50EC-4FC1-83C2-34502BF3719E}" type="pres">
      <dgm:prSet presAssocID="{DCD3011B-28AF-41A0-8944-D49D31E0C054}" presName="spaceRect" presStyleCnt="0"/>
      <dgm:spPr/>
    </dgm:pt>
    <dgm:pt modelId="{6B02760D-8495-45E4-932E-A2576B03DD90}" type="pres">
      <dgm:prSet presAssocID="{DCD3011B-28AF-41A0-8944-D49D31E0C054}" presName="textRect" presStyleLbl="revTx" presStyleIdx="1" presStyleCnt="3">
        <dgm:presLayoutVars>
          <dgm:chMax val="1"/>
          <dgm:chPref val="1"/>
        </dgm:presLayoutVars>
      </dgm:prSet>
      <dgm:spPr/>
      <dgm:t>
        <a:bodyPr/>
        <a:lstStyle/>
        <a:p>
          <a:endParaRPr lang="en-US"/>
        </a:p>
      </dgm:t>
    </dgm:pt>
    <dgm:pt modelId="{DFD3BDC2-EA8D-4F2D-8210-8719EC52B3FF}" type="pres">
      <dgm:prSet presAssocID="{8C0F5007-9792-442E-8419-80ED00CFD2B1}" presName="sibTrans" presStyleCnt="0"/>
      <dgm:spPr/>
    </dgm:pt>
    <dgm:pt modelId="{E67C709C-9180-4BAE-9911-D036AD906177}" type="pres">
      <dgm:prSet presAssocID="{F662F583-B584-4832-B9AE-B4FCCCF28720}" presName="compNode" presStyleCnt="0"/>
      <dgm:spPr/>
    </dgm:pt>
    <dgm:pt modelId="{7643E4E3-790D-4D21-8292-E8BFDF26080D}" type="pres">
      <dgm:prSet presAssocID="{F662F583-B584-4832-B9AE-B4FCCCF287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ooks"/>
        </a:ext>
      </dgm:extLst>
    </dgm:pt>
    <dgm:pt modelId="{297EA333-971B-4F55-BCB5-DFA13F10F82B}" type="pres">
      <dgm:prSet presAssocID="{F662F583-B584-4832-B9AE-B4FCCCF28720}" presName="spaceRect" presStyleCnt="0"/>
      <dgm:spPr/>
    </dgm:pt>
    <dgm:pt modelId="{5AB8E350-6A01-41CB-A390-7E922C252AA8}" type="pres">
      <dgm:prSet presAssocID="{F662F583-B584-4832-B9AE-B4FCCCF28720}" presName="textRect" presStyleLbl="revTx" presStyleIdx="2" presStyleCnt="3">
        <dgm:presLayoutVars>
          <dgm:chMax val="1"/>
          <dgm:chPref val="1"/>
        </dgm:presLayoutVars>
      </dgm:prSet>
      <dgm:spPr/>
      <dgm:t>
        <a:bodyPr/>
        <a:lstStyle/>
        <a:p>
          <a:endParaRPr lang="en-US"/>
        </a:p>
      </dgm:t>
    </dgm:pt>
  </dgm:ptLst>
  <dgm:cxnLst>
    <dgm:cxn modelId="{152DD5F6-6DCC-4AF4-853C-592B43E9B5C4}" srcId="{C4B2669E-1A5A-4061-B619-D45C62F4D45F}" destId="{F662F583-B584-4832-B9AE-B4FCCCF28720}" srcOrd="2" destOrd="0" parTransId="{7394BAEF-5E40-43F6-9415-093B38CDB05D}" sibTransId="{B4CE9376-762B-4140-A99A-0B3B6990F25A}"/>
    <dgm:cxn modelId="{A49264CA-9191-41D2-A81C-56C475C2A5E2}" type="presOf" srcId="{C4B2669E-1A5A-4061-B619-D45C62F4D45F}" destId="{290B44C6-957F-45F5-B942-300AD1C01414}" srcOrd="0" destOrd="0" presId="urn:microsoft.com/office/officeart/2018/2/layout/IconLabelList"/>
    <dgm:cxn modelId="{A2241C36-389B-433C-9C90-6FB4C85A3FA4}" srcId="{C4B2669E-1A5A-4061-B619-D45C62F4D45F}" destId="{DCD3011B-28AF-41A0-8944-D49D31E0C054}" srcOrd="1" destOrd="0" parTransId="{6432D9CD-DE4A-448D-A9EB-23DEE981E362}" sibTransId="{8C0F5007-9792-442E-8419-80ED00CFD2B1}"/>
    <dgm:cxn modelId="{782A71E0-1E81-4794-852A-46BE41D9D33E}" type="presOf" srcId="{F662F583-B584-4832-B9AE-B4FCCCF28720}" destId="{5AB8E350-6A01-41CB-A390-7E922C252AA8}" srcOrd="0" destOrd="0" presId="urn:microsoft.com/office/officeart/2018/2/layout/IconLabelList"/>
    <dgm:cxn modelId="{DFB4EA32-815D-465C-9D55-6DD2F9274304}" type="presOf" srcId="{755EDD1E-EC74-4364-8741-80BF81C493D8}" destId="{DFBFA4D8-EDAC-4E16-AD1F-58C8DF78D992}" srcOrd="0" destOrd="0" presId="urn:microsoft.com/office/officeart/2018/2/layout/IconLabelList"/>
    <dgm:cxn modelId="{73C8933E-38B4-43EE-8CEB-266D5AFD99BB}" type="presOf" srcId="{DCD3011B-28AF-41A0-8944-D49D31E0C054}" destId="{6B02760D-8495-45E4-932E-A2576B03DD90}" srcOrd="0" destOrd="0" presId="urn:microsoft.com/office/officeart/2018/2/layout/IconLabelList"/>
    <dgm:cxn modelId="{5FDCE880-7987-4485-9BCD-7ED07A758E9B}" srcId="{C4B2669E-1A5A-4061-B619-D45C62F4D45F}" destId="{755EDD1E-EC74-4364-8741-80BF81C493D8}" srcOrd="0" destOrd="0" parTransId="{E30DBF28-8A5C-4E16-BC2C-BB7EE72E7818}" sibTransId="{BDD9B0CE-21EF-415D-9971-669300BBC354}"/>
    <dgm:cxn modelId="{1ECA0565-7135-455D-9C48-837FCFC3EFF1}" type="presParOf" srcId="{290B44C6-957F-45F5-B942-300AD1C01414}" destId="{0370C0E3-4D80-45E0-9C70-5515D6031AA5}" srcOrd="0" destOrd="0" presId="urn:microsoft.com/office/officeart/2018/2/layout/IconLabelList"/>
    <dgm:cxn modelId="{5786561B-8962-433E-8EAF-29C8E18456DA}" type="presParOf" srcId="{0370C0E3-4D80-45E0-9C70-5515D6031AA5}" destId="{1EE0C502-28E9-4115-8D59-FD1FEA1ED9A2}" srcOrd="0" destOrd="0" presId="urn:microsoft.com/office/officeart/2018/2/layout/IconLabelList"/>
    <dgm:cxn modelId="{BC7C0C41-86C7-4922-9521-E7BFF31746BB}" type="presParOf" srcId="{0370C0E3-4D80-45E0-9C70-5515D6031AA5}" destId="{D2A13653-A31B-42B0-9B28-9914CFE57010}" srcOrd="1" destOrd="0" presId="urn:microsoft.com/office/officeart/2018/2/layout/IconLabelList"/>
    <dgm:cxn modelId="{19315F8D-A161-41E3-8CCA-BD65B802216A}" type="presParOf" srcId="{0370C0E3-4D80-45E0-9C70-5515D6031AA5}" destId="{DFBFA4D8-EDAC-4E16-AD1F-58C8DF78D992}" srcOrd="2" destOrd="0" presId="urn:microsoft.com/office/officeart/2018/2/layout/IconLabelList"/>
    <dgm:cxn modelId="{E5EFE680-5D0D-4191-B1D5-A24D3C8D6748}" type="presParOf" srcId="{290B44C6-957F-45F5-B942-300AD1C01414}" destId="{AEE2015E-0493-4209-98F2-F069C27642F9}" srcOrd="1" destOrd="0" presId="urn:microsoft.com/office/officeart/2018/2/layout/IconLabelList"/>
    <dgm:cxn modelId="{0E5FC3E8-9082-47C3-AB27-17BBD60157A6}" type="presParOf" srcId="{290B44C6-957F-45F5-B942-300AD1C01414}" destId="{2DA09782-186A-4D87-B795-275B396640FB}" srcOrd="2" destOrd="0" presId="urn:microsoft.com/office/officeart/2018/2/layout/IconLabelList"/>
    <dgm:cxn modelId="{575C1473-8AD1-445A-ADA9-8BC5EDCE8AAC}" type="presParOf" srcId="{2DA09782-186A-4D87-B795-275B396640FB}" destId="{EC50F1BF-C260-4753-9B86-17D6DB9DE9A0}" srcOrd="0" destOrd="0" presId="urn:microsoft.com/office/officeart/2018/2/layout/IconLabelList"/>
    <dgm:cxn modelId="{F758E1F5-AFE3-4597-ACF4-D2DC3F235D37}" type="presParOf" srcId="{2DA09782-186A-4D87-B795-275B396640FB}" destId="{FBC8D750-50EC-4FC1-83C2-34502BF3719E}" srcOrd="1" destOrd="0" presId="urn:microsoft.com/office/officeart/2018/2/layout/IconLabelList"/>
    <dgm:cxn modelId="{B45F1B01-B00B-4EC8-8455-7E784D300C4A}" type="presParOf" srcId="{2DA09782-186A-4D87-B795-275B396640FB}" destId="{6B02760D-8495-45E4-932E-A2576B03DD90}" srcOrd="2" destOrd="0" presId="urn:microsoft.com/office/officeart/2018/2/layout/IconLabelList"/>
    <dgm:cxn modelId="{455110E6-99DB-490B-B280-858DB2A26DAF}" type="presParOf" srcId="{290B44C6-957F-45F5-B942-300AD1C01414}" destId="{DFD3BDC2-EA8D-4F2D-8210-8719EC52B3FF}" srcOrd="3" destOrd="0" presId="urn:microsoft.com/office/officeart/2018/2/layout/IconLabelList"/>
    <dgm:cxn modelId="{F2A3FE27-B10E-4900-8462-730D6F7AB5EF}" type="presParOf" srcId="{290B44C6-957F-45F5-B942-300AD1C01414}" destId="{E67C709C-9180-4BAE-9911-D036AD906177}" srcOrd="4" destOrd="0" presId="urn:microsoft.com/office/officeart/2018/2/layout/IconLabelList"/>
    <dgm:cxn modelId="{5D4A5604-2319-4D17-BBEC-372D5E01577B}" type="presParOf" srcId="{E67C709C-9180-4BAE-9911-D036AD906177}" destId="{7643E4E3-790D-4D21-8292-E8BFDF26080D}" srcOrd="0" destOrd="0" presId="urn:microsoft.com/office/officeart/2018/2/layout/IconLabelList"/>
    <dgm:cxn modelId="{E6D37A78-B33C-4725-9949-E626E84FDCE1}" type="presParOf" srcId="{E67C709C-9180-4BAE-9911-D036AD906177}" destId="{297EA333-971B-4F55-BCB5-DFA13F10F82B}" srcOrd="1" destOrd="0" presId="urn:microsoft.com/office/officeart/2018/2/layout/IconLabelList"/>
    <dgm:cxn modelId="{FF82BEB0-43F5-42B0-8F8D-AEC608B9FB17}" type="presParOf" srcId="{E67C709C-9180-4BAE-9911-D036AD906177}" destId="{5AB8E350-6A01-41CB-A390-7E922C252AA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EB3AA-1B19-4956-A000-CA518EBA289F}"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94C85673-CA39-40F0-A892-9B0FFFE0A7A3}">
      <dgm:prSet/>
      <dgm:spPr/>
      <dgm:t>
        <a:bodyPr/>
        <a:lstStyle/>
        <a:p>
          <a:pPr>
            <a:lnSpc>
              <a:spcPct val="100000"/>
            </a:lnSpc>
            <a:defRPr cap="all"/>
          </a:pPr>
          <a:r>
            <a:rPr lang="en-GB" dirty="0"/>
            <a:t>Comprehension</a:t>
          </a:r>
          <a:endParaRPr lang="en-US" dirty="0"/>
        </a:p>
      </dgm:t>
    </dgm:pt>
    <dgm:pt modelId="{BC54E49A-8BCC-4C9D-B777-4A85BF037E61}" type="parTrans" cxnId="{1AAB83AC-A95F-4117-AA6E-E3526FDCA905}">
      <dgm:prSet/>
      <dgm:spPr/>
      <dgm:t>
        <a:bodyPr/>
        <a:lstStyle/>
        <a:p>
          <a:endParaRPr lang="en-US"/>
        </a:p>
      </dgm:t>
    </dgm:pt>
    <dgm:pt modelId="{2D789533-0E19-404F-8A43-F51E9FC45491}" type="sibTrans" cxnId="{1AAB83AC-A95F-4117-AA6E-E3526FDCA905}">
      <dgm:prSet/>
      <dgm:spPr/>
      <dgm:t>
        <a:bodyPr/>
        <a:lstStyle/>
        <a:p>
          <a:endParaRPr lang="en-US"/>
        </a:p>
      </dgm:t>
    </dgm:pt>
    <dgm:pt modelId="{C39A5311-2912-4D34-ABA2-9C7C52183315}">
      <dgm:prSet/>
      <dgm:spPr/>
      <dgm:t>
        <a:bodyPr/>
        <a:lstStyle/>
        <a:p>
          <a:pPr>
            <a:lnSpc>
              <a:spcPct val="100000"/>
            </a:lnSpc>
            <a:defRPr cap="all"/>
          </a:pPr>
          <a:r>
            <a:rPr lang="en-GB"/>
            <a:t>Transformation</a:t>
          </a:r>
          <a:endParaRPr lang="en-US"/>
        </a:p>
      </dgm:t>
    </dgm:pt>
    <dgm:pt modelId="{3993271F-C0E6-47A9-A28A-301C7CF7030E}" type="parTrans" cxnId="{DFFC27DE-587F-4A43-A95E-378E07463FC2}">
      <dgm:prSet/>
      <dgm:spPr/>
      <dgm:t>
        <a:bodyPr/>
        <a:lstStyle/>
        <a:p>
          <a:endParaRPr lang="en-US"/>
        </a:p>
      </dgm:t>
    </dgm:pt>
    <dgm:pt modelId="{3F0B53E0-44CF-436E-A427-3B998D616A0F}" type="sibTrans" cxnId="{DFFC27DE-587F-4A43-A95E-378E07463FC2}">
      <dgm:prSet/>
      <dgm:spPr/>
      <dgm:t>
        <a:bodyPr/>
        <a:lstStyle/>
        <a:p>
          <a:endParaRPr lang="en-US"/>
        </a:p>
      </dgm:t>
    </dgm:pt>
    <dgm:pt modelId="{0EBD3099-47D6-4380-A2CE-9684D714EDA1}">
      <dgm:prSet/>
      <dgm:spPr/>
      <dgm:t>
        <a:bodyPr/>
        <a:lstStyle/>
        <a:p>
          <a:pPr>
            <a:lnSpc>
              <a:spcPct val="100000"/>
            </a:lnSpc>
            <a:defRPr cap="all"/>
          </a:pPr>
          <a:r>
            <a:rPr lang="en-GB"/>
            <a:t>Instruction</a:t>
          </a:r>
          <a:endParaRPr lang="en-US"/>
        </a:p>
      </dgm:t>
    </dgm:pt>
    <dgm:pt modelId="{7FDC4120-A2CE-4811-98C6-9295DCB545E2}" type="parTrans" cxnId="{C946A2D0-0EE7-41BF-9829-CC444AC5F682}">
      <dgm:prSet/>
      <dgm:spPr/>
      <dgm:t>
        <a:bodyPr/>
        <a:lstStyle/>
        <a:p>
          <a:endParaRPr lang="en-US"/>
        </a:p>
      </dgm:t>
    </dgm:pt>
    <dgm:pt modelId="{7691E1AB-0642-4FFE-AA1B-F4BEBBE3B5AD}" type="sibTrans" cxnId="{C946A2D0-0EE7-41BF-9829-CC444AC5F682}">
      <dgm:prSet/>
      <dgm:spPr/>
      <dgm:t>
        <a:bodyPr/>
        <a:lstStyle/>
        <a:p>
          <a:endParaRPr lang="en-US"/>
        </a:p>
      </dgm:t>
    </dgm:pt>
    <dgm:pt modelId="{63AD2106-98FA-4ACE-AF0E-230AD268CD3D}">
      <dgm:prSet/>
      <dgm:spPr/>
      <dgm:t>
        <a:bodyPr/>
        <a:lstStyle/>
        <a:p>
          <a:pPr>
            <a:lnSpc>
              <a:spcPct val="100000"/>
            </a:lnSpc>
            <a:defRPr cap="all"/>
          </a:pPr>
          <a:r>
            <a:rPr lang="en-GB"/>
            <a:t>Evaluation</a:t>
          </a:r>
          <a:endParaRPr lang="en-US"/>
        </a:p>
      </dgm:t>
    </dgm:pt>
    <dgm:pt modelId="{ED4AA07E-0BC3-4788-8EC5-A9E939B0E32A}" type="parTrans" cxnId="{7C68622F-516A-491B-A712-5B23B3183FD7}">
      <dgm:prSet/>
      <dgm:spPr/>
      <dgm:t>
        <a:bodyPr/>
        <a:lstStyle/>
        <a:p>
          <a:endParaRPr lang="en-US"/>
        </a:p>
      </dgm:t>
    </dgm:pt>
    <dgm:pt modelId="{EDCA3069-E323-4C28-B21D-05A5333339BD}" type="sibTrans" cxnId="{7C68622F-516A-491B-A712-5B23B3183FD7}">
      <dgm:prSet/>
      <dgm:spPr/>
      <dgm:t>
        <a:bodyPr/>
        <a:lstStyle/>
        <a:p>
          <a:endParaRPr lang="en-US"/>
        </a:p>
      </dgm:t>
    </dgm:pt>
    <dgm:pt modelId="{E91BEC3E-138A-4BD2-ABD8-7D4A9F73FCE4}">
      <dgm:prSet/>
      <dgm:spPr/>
      <dgm:t>
        <a:bodyPr/>
        <a:lstStyle/>
        <a:p>
          <a:pPr>
            <a:lnSpc>
              <a:spcPct val="100000"/>
            </a:lnSpc>
            <a:defRPr cap="all"/>
          </a:pPr>
          <a:r>
            <a:rPr lang="en-GB"/>
            <a:t>Reflection</a:t>
          </a:r>
          <a:endParaRPr lang="en-US"/>
        </a:p>
      </dgm:t>
    </dgm:pt>
    <dgm:pt modelId="{831A28DF-EDB9-4050-81A1-7121C2D40960}" type="parTrans" cxnId="{FA9399BC-3D7E-4579-BB23-03671D027D71}">
      <dgm:prSet/>
      <dgm:spPr/>
      <dgm:t>
        <a:bodyPr/>
        <a:lstStyle/>
        <a:p>
          <a:endParaRPr lang="en-US"/>
        </a:p>
      </dgm:t>
    </dgm:pt>
    <dgm:pt modelId="{7101F78B-705A-4E50-B397-9EC0E9096B97}" type="sibTrans" cxnId="{FA9399BC-3D7E-4579-BB23-03671D027D71}">
      <dgm:prSet/>
      <dgm:spPr/>
      <dgm:t>
        <a:bodyPr/>
        <a:lstStyle/>
        <a:p>
          <a:endParaRPr lang="en-US"/>
        </a:p>
      </dgm:t>
    </dgm:pt>
    <dgm:pt modelId="{309F24AE-3434-494A-9ABD-33F30E23051A}" type="pres">
      <dgm:prSet presAssocID="{F97EB3AA-1B19-4956-A000-CA518EBA289F}" presName="CompostProcess" presStyleCnt="0">
        <dgm:presLayoutVars>
          <dgm:dir/>
          <dgm:resizeHandles val="exact"/>
        </dgm:presLayoutVars>
      </dgm:prSet>
      <dgm:spPr/>
      <dgm:t>
        <a:bodyPr/>
        <a:lstStyle/>
        <a:p>
          <a:endParaRPr lang="en-US"/>
        </a:p>
      </dgm:t>
    </dgm:pt>
    <dgm:pt modelId="{F1963291-B73F-4067-BE75-239576C3631E}" type="pres">
      <dgm:prSet presAssocID="{F97EB3AA-1B19-4956-A000-CA518EBA289F}" presName="arrow" presStyleLbl="bgShp" presStyleIdx="0" presStyleCnt="1"/>
      <dgm:spPr/>
    </dgm:pt>
    <dgm:pt modelId="{565696CF-8C38-404C-99F0-1E278C4779D2}" type="pres">
      <dgm:prSet presAssocID="{F97EB3AA-1B19-4956-A000-CA518EBA289F}" presName="linearProcess" presStyleCnt="0"/>
      <dgm:spPr/>
    </dgm:pt>
    <dgm:pt modelId="{BAFCAD52-6ED3-49AA-AC83-182B907C960E}" type="pres">
      <dgm:prSet presAssocID="{94C85673-CA39-40F0-A892-9B0FFFE0A7A3}" presName="textNode" presStyleLbl="node1" presStyleIdx="0" presStyleCnt="5">
        <dgm:presLayoutVars>
          <dgm:bulletEnabled val="1"/>
        </dgm:presLayoutVars>
      </dgm:prSet>
      <dgm:spPr/>
      <dgm:t>
        <a:bodyPr/>
        <a:lstStyle/>
        <a:p>
          <a:endParaRPr lang="en-US"/>
        </a:p>
      </dgm:t>
    </dgm:pt>
    <dgm:pt modelId="{27453AF4-BE1D-4BA3-84DF-8F789359B983}" type="pres">
      <dgm:prSet presAssocID="{2D789533-0E19-404F-8A43-F51E9FC45491}" presName="sibTrans" presStyleCnt="0"/>
      <dgm:spPr/>
    </dgm:pt>
    <dgm:pt modelId="{7A404ABD-AA90-4326-A965-95D2466D63A9}" type="pres">
      <dgm:prSet presAssocID="{C39A5311-2912-4D34-ABA2-9C7C52183315}" presName="textNode" presStyleLbl="node1" presStyleIdx="1" presStyleCnt="5">
        <dgm:presLayoutVars>
          <dgm:bulletEnabled val="1"/>
        </dgm:presLayoutVars>
      </dgm:prSet>
      <dgm:spPr/>
      <dgm:t>
        <a:bodyPr/>
        <a:lstStyle/>
        <a:p>
          <a:endParaRPr lang="en-US"/>
        </a:p>
      </dgm:t>
    </dgm:pt>
    <dgm:pt modelId="{B7B351C5-DB3A-4E50-AF15-ABDEFD636E9E}" type="pres">
      <dgm:prSet presAssocID="{3F0B53E0-44CF-436E-A427-3B998D616A0F}" presName="sibTrans" presStyleCnt="0"/>
      <dgm:spPr/>
    </dgm:pt>
    <dgm:pt modelId="{8F721A88-CE9C-422B-BE7E-9298139555FE}" type="pres">
      <dgm:prSet presAssocID="{0EBD3099-47D6-4380-A2CE-9684D714EDA1}" presName="textNode" presStyleLbl="node1" presStyleIdx="2" presStyleCnt="5">
        <dgm:presLayoutVars>
          <dgm:bulletEnabled val="1"/>
        </dgm:presLayoutVars>
      </dgm:prSet>
      <dgm:spPr/>
      <dgm:t>
        <a:bodyPr/>
        <a:lstStyle/>
        <a:p>
          <a:endParaRPr lang="en-US"/>
        </a:p>
      </dgm:t>
    </dgm:pt>
    <dgm:pt modelId="{3803618F-72AB-48F8-BBFA-30BEA9148B3B}" type="pres">
      <dgm:prSet presAssocID="{7691E1AB-0642-4FFE-AA1B-F4BEBBE3B5AD}" presName="sibTrans" presStyleCnt="0"/>
      <dgm:spPr/>
    </dgm:pt>
    <dgm:pt modelId="{88E88FA7-019F-4D80-B302-D483804F364E}" type="pres">
      <dgm:prSet presAssocID="{63AD2106-98FA-4ACE-AF0E-230AD268CD3D}" presName="textNode" presStyleLbl="node1" presStyleIdx="3" presStyleCnt="5">
        <dgm:presLayoutVars>
          <dgm:bulletEnabled val="1"/>
        </dgm:presLayoutVars>
      </dgm:prSet>
      <dgm:spPr/>
      <dgm:t>
        <a:bodyPr/>
        <a:lstStyle/>
        <a:p>
          <a:endParaRPr lang="en-US"/>
        </a:p>
      </dgm:t>
    </dgm:pt>
    <dgm:pt modelId="{9C0E0FE2-F809-46FE-9328-02F411ED45D7}" type="pres">
      <dgm:prSet presAssocID="{EDCA3069-E323-4C28-B21D-05A5333339BD}" presName="sibTrans" presStyleCnt="0"/>
      <dgm:spPr/>
    </dgm:pt>
    <dgm:pt modelId="{EEF12F83-C996-49FE-8F7D-7C5C56820F8F}" type="pres">
      <dgm:prSet presAssocID="{E91BEC3E-138A-4BD2-ABD8-7D4A9F73FCE4}" presName="textNode" presStyleLbl="node1" presStyleIdx="4" presStyleCnt="5">
        <dgm:presLayoutVars>
          <dgm:bulletEnabled val="1"/>
        </dgm:presLayoutVars>
      </dgm:prSet>
      <dgm:spPr/>
      <dgm:t>
        <a:bodyPr/>
        <a:lstStyle/>
        <a:p>
          <a:endParaRPr lang="en-US"/>
        </a:p>
      </dgm:t>
    </dgm:pt>
  </dgm:ptLst>
  <dgm:cxnLst>
    <dgm:cxn modelId="{7C68622F-516A-491B-A712-5B23B3183FD7}" srcId="{F97EB3AA-1B19-4956-A000-CA518EBA289F}" destId="{63AD2106-98FA-4ACE-AF0E-230AD268CD3D}" srcOrd="3" destOrd="0" parTransId="{ED4AA07E-0BC3-4788-8EC5-A9E939B0E32A}" sibTransId="{EDCA3069-E323-4C28-B21D-05A5333339BD}"/>
    <dgm:cxn modelId="{DFFC27DE-587F-4A43-A95E-378E07463FC2}" srcId="{F97EB3AA-1B19-4956-A000-CA518EBA289F}" destId="{C39A5311-2912-4D34-ABA2-9C7C52183315}" srcOrd="1" destOrd="0" parTransId="{3993271F-C0E6-47A9-A28A-301C7CF7030E}" sibTransId="{3F0B53E0-44CF-436E-A427-3B998D616A0F}"/>
    <dgm:cxn modelId="{C946A2D0-0EE7-41BF-9829-CC444AC5F682}" srcId="{F97EB3AA-1B19-4956-A000-CA518EBA289F}" destId="{0EBD3099-47D6-4380-A2CE-9684D714EDA1}" srcOrd="2" destOrd="0" parTransId="{7FDC4120-A2CE-4811-98C6-9295DCB545E2}" sibTransId="{7691E1AB-0642-4FFE-AA1B-F4BEBBE3B5AD}"/>
    <dgm:cxn modelId="{FA9399BC-3D7E-4579-BB23-03671D027D71}" srcId="{F97EB3AA-1B19-4956-A000-CA518EBA289F}" destId="{E91BEC3E-138A-4BD2-ABD8-7D4A9F73FCE4}" srcOrd="4" destOrd="0" parTransId="{831A28DF-EDB9-4050-81A1-7121C2D40960}" sibTransId="{7101F78B-705A-4E50-B397-9EC0E9096B97}"/>
    <dgm:cxn modelId="{C23DD624-54E0-4CDC-A422-CC26A01DF198}" type="presOf" srcId="{C39A5311-2912-4D34-ABA2-9C7C52183315}" destId="{7A404ABD-AA90-4326-A965-95D2466D63A9}" srcOrd="0" destOrd="0" presId="urn:microsoft.com/office/officeart/2005/8/layout/hProcess9"/>
    <dgm:cxn modelId="{2A175381-089A-4EE5-B079-F75692BAEA2F}" type="presOf" srcId="{63AD2106-98FA-4ACE-AF0E-230AD268CD3D}" destId="{88E88FA7-019F-4D80-B302-D483804F364E}" srcOrd="0" destOrd="0" presId="urn:microsoft.com/office/officeart/2005/8/layout/hProcess9"/>
    <dgm:cxn modelId="{72DECCCB-F719-4AD7-A790-0B89617A00A9}" type="presOf" srcId="{F97EB3AA-1B19-4956-A000-CA518EBA289F}" destId="{309F24AE-3434-494A-9ABD-33F30E23051A}" srcOrd="0" destOrd="0" presId="urn:microsoft.com/office/officeart/2005/8/layout/hProcess9"/>
    <dgm:cxn modelId="{CCFDE1C8-05EB-421A-8535-C2AEB1AE7302}" type="presOf" srcId="{E91BEC3E-138A-4BD2-ABD8-7D4A9F73FCE4}" destId="{EEF12F83-C996-49FE-8F7D-7C5C56820F8F}" srcOrd="0" destOrd="0" presId="urn:microsoft.com/office/officeart/2005/8/layout/hProcess9"/>
    <dgm:cxn modelId="{5C618609-7512-414F-8FEA-761E73F10DD6}" type="presOf" srcId="{94C85673-CA39-40F0-A892-9B0FFFE0A7A3}" destId="{BAFCAD52-6ED3-49AA-AC83-182B907C960E}" srcOrd="0" destOrd="0" presId="urn:microsoft.com/office/officeart/2005/8/layout/hProcess9"/>
    <dgm:cxn modelId="{51081082-958F-45D1-B1CD-3944FECD246B}" type="presOf" srcId="{0EBD3099-47D6-4380-A2CE-9684D714EDA1}" destId="{8F721A88-CE9C-422B-BE7E-9298139555FE}" srcOrd="0" destOrd="0" presId="urn:microsoft.com/office/officeart/2005/8/layout/hProcess9"/>
    <dgm:cxn modelId="{1AAB83AC-A95F-4117-AA6E-E3526FDCA905}" srcId="{F97EB3AA-1B19-4956-A000-CA518EBA289F}" destId="{94C85673-CA39-40F0-A892-9B0FFFE0A7A3}" srcOrd="0" destOrd="0" parTransId="{BC54E49A-8BCC-4C9D-B777-4A85BF037E61}" sibTransId="{2D789533-0E19-404F-8A43-F51E9FC45491}"/>
    <dgm:cxn modelId="{12228967-C1D1-4D59-8208-E763141BD037}" type="presParOf" srcId="{309F24AE-3434-494A-9ABD-33F30E23051A}" destId="{F1963291-B73F-4067-BE75-239576C3631E}" srcOrd="0" destOrd="0" presId="urn:microsoft.com/office/officeart/2005/8/layout/hProcess9"/>
    <dgm:cxn modelId="{1179DA7F-EF9D-46B6-84C8-0D485B1F0978}" type="presParOf" srcId="{309F24AE-3434-494A-9ABD-33F30E23051A}" destId="{565696CF-8C38-404C-99F0-1E278C4779D2}" srcOrd="1" destOrd="0" presId="urn:microsoft.com/office/officeart/2005/8/layout/hProcess9"/>
    <dgm:cxn modelId="{CF512A5F-67C1-46C7-B7C2-23D9298B4FD7}" type="presParOf" srcId="{565696CF-8C38-404C-99F0-1E278C4779D2}" destId="{BAFCAD52-6ED3-49AA-AC83-182B907C960E}" srcOrd="0" destOrd="0" presId="urn:microsoft.com/office/officeart/2005/8/layout/hProcess9"/>
    <dgm:cxn modelId="{D6111249-1667-425E-83E2-50A7253C35BD}" type="presParOf" srcId="{565696CF-8C38-404C-99F0-1E278C4779D2}" destId="{27453AF4-BE1D-4BA3-84DF-8F789359B983}" srcOrd="1" destOrd="0" presId="urn:microsoft.com/office/officeart/2005/8/layout/hProcess9"/>
    <dgm:cxn modelId="{1287A3DA-EA9B-4D2C-97EE-8E61772132FE}" type="presParOf" srcId="{565696CF-8C38-404C-99F0-1E278C4779D2}" destId="{7A404ABD-AA90-4326-A965-95D2466D63A9}" srcOrd="2" destOrd="0" presId="urn:microsoft.com/office/officeart/2005/8/layout/hProcess9"/>
    <dgm:cxn modelId="{5C9153F8-5C4D-41B6-8A20-3991904111EF}" type="presParOf" srcId="{565696CF-8C38-404C-99F0-1E278C4779D2}" destId="{B7B351C5-DB3A-4E50-AF15-ABDEFD636E9E}" srcOrd="3" destOrd="0" presId="urn:microsoft.com/office/officeart/2005/8/layout/hProcess9"/>
    <dgm:cxn modelId="{6BE79B1D-C0AF-4C89-ACF6-50B59D2A9FAE}" type="presParOf" srcId="{565696CF-8C38-404C-99F0-1E278C4779D2}" destId="{8F721A88-CE9C-422B-BE7E-9298139555FE}" srcOrd="4" destOrd="0" presId="urn:microsoft.com/office/officeart/2005/8/layout/hProcess9"/>
    <dgm:cxn modelId="{B3C9FB3C-9763-4D1D-BFF8-3D326373CB71}" type="presParOf" srcId="{565696CF-8C38-404C-99F0-1E278C4779D2}" destId="{3803618F-72AB-48F8-BBFA-30BEA9148B3B}" srcOrd="5" destOrd="0" presId="urn:microsoft.com/office/officeart/2005/8/layout/hProcess9"/>
    <dgm:cxn modelId="{ADDDECE9-2CC6-4B5E-97D1-E89FA0375F34}" type="presParOf" srcId="{565696CF-8C38-404C-99F0-1E278C4779D2}" destId="{88E88FA7-019F-4D80-B302-D483804F364E}" srcOrd="6" destOrd="0" presId="urn:microsoft.com/office/officeart/2005/8/layout/hProcess9"/>
    <dgm:cxn modelId="{B2AEE080-A04C-470A-A8EF-2866E2C731FE}" type="presParOf" srcId="{565696CF-8C38-404C-99F0-1E278C4779D2}" destId="{9C0E0FE2-F809-46FE-9328-02F411ED45D7}" srcOrd="7" destOrd="0" presId="urn:microsoft.com/office/officeart/2005/8/layout/hProcess9"/>
    <dgm:cxn modelId="{54FF38C1-F716-4C1A-9688-94AD1D7AC341}" type="presParOf" srcId="{565696CF-8C38-404C-99F0-1E278C4779D2}" destId="{EEF12F83-C996-49FE-8F7D-7C5C56820F8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FC6D6-4F31-411E-9A14-ED35C0C1722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9E19F56-A80C-40B3-8066-31766018DDCF}">
      <dgm:prSet/>
      <dgm:spPr/>
      <dgm:t>
        <a:bodyPr/>
        <a:lstStyle/>
        <a:p>
          <a:r>
            <a:rPr lang="en-GB"/>
            <a:t>Preparation</a:t>
          </a:r>
          <a:endParaRPr lang="en-US"/>
        </a:p>
      </dgm:t>
    </dgm:pt>
    <dgm:pt modelId="{DF401D8A-F32F-4F9F-9DBC-2D4F57D15B5B}" type="parTrans" cxnId="{CD261820-F0DE-4F07-BCAF-80F6C4EE56AB}">
      <dgm:prSet/>
      <dgm:spPr/>
      <dgm:t>
        <a:bodyPr/>
        <a:lstStyle/>
        <a:p>
          <a:endParaRPr lang="en-US"/>
        </a:p>
      </dgm:t>
    </dgm:pt>
    <dgm:pt modelId="{95FB3974-C422-4EF4-81C3-27044DAC91BC}" type="sibTrans" cxnId="{CD261820-F0DE-4F07-BCAF-80F6C4EE56AB}">
      <dgm:prSet/>
      <dgm:spPr/>
      <dgm:t>
        <a:bodyPr/>
        <a:lstStyle/>
        <a:p>
          <a:endParaRPr lang="en-US"/>
        </a:p>
      </dgm:t>
    </dgm:pt>
    <dgm:pt modelId="{B63C4E0D-CB79-4122-BFF2-AED11E7A5C45}">
      <dgm:prSet/>
      <dgm:spPr/>
      <dgm:t>
        <a:bodyPr/>
        <a:lstStyle/>
        <a:p>
          <a:r>
            <a:rPr lang="en-GB"/>
            <a:t>Representation</a:t>
          </a:r>
          <a:endParaRPr lang="en-US"/>
        </a:p>
      </dgm:t>
    </dgm:pt>
    <dgm:pt modelId="{891E7A3A-A695-4DD1-9348-0951233398FF}" type="parTrans" cxnId="{A7D5F73F-F63D-4F6A-BDCD-C3A2AD0A79CD}">
      <dgm:prSet/>
      <dgm:spPr/>
      <dgm:t>
        <a:bodyPr/>
        <a:lstStyle/>
        <a:p>
          <a:endParaRPr lang="en-US"/>
        </a:p>
      </dgm:t>
    </dgm:pt>
    <dgm:pt modelId="{19607DAA-F8D0-4ECD-AD90-A065F21B967B}" type="sibTrans" cxnId="{A7D5F73F-F63D-4F6A-BDCD-C3A2AD0A79CD}">
      <dgm:prSet/>
      <dgm:spPr/>
      <dgm:t>
        <a:bodyPr/>
        <a:lstStyle/>
        <a:p>
          <a:endParaRPr lang="en-US"/>
        </a:p>
      </dgm:t>
    </dgm:pt>
    <dgm:pt modelId="{9E3A76E0-60E7-437C-9068-3FF6F64FEC66}">
      <dgm:prSet/>
      <dgm:spPr/>
      <dgm:t>
        <a:bodyPr/>
        <a:lstStyle/>
        <a:p>
          <a:r>
            <a:rPr lang="en-GB"/>
            <a:t>Instructional selection</a:t>
          </a:r>
          <a:endParaRPr lang="en-US"/>
        </a:p>
      </dgm:t>
    </dgm:pt>
    <dgm:pt modelId="{E5D7D863-9976-4D0D-A840-4973EB869722}" type="parTrans" cxnId="{BEE0D71C-10B6-4515-A637-840CCBE01AA5}">
      <dgm:prSet/>
      <dgm:spPr/>
      <dgm:t>
        <a:bodyPr/>
        <a:lstStyle/>
        <a:p>
          <a:endParaRPr lang="en-US"/>
        </a:p>
      </dgm:t>
    </dgm:pt>
    <dgm:pt modelId="{349FE886-AB97-4282-9C2A-105EB3E41D78}" type="sibTrans" cxnId="{BEE0D71C-10B6-4515-A637-840CCBE01AA5}">
      <dgm:prSet/>
      <dgm:spPr/>
      <dgm:t>
        <a:bodyPr/>
        <a:lstStyle/>
        <a:p>
          <a:endParaRPr lang="en-US"/>
        </a:p>
      </dgm:t>
    </dgm:pt>
    <dgm:pt modelId="{664CA4A3-49EC-4F50-AD03-9A006A1568CB}">
      <dgm:prSet/>
      <dgm:spPr/>
      <dgm:t>
        <a:bodyPr/>
        <a:lstStyle/>
        <a:p>
          <a:r>
            <a:rPr lang="en-GB"/>
            <a:t>Adaptation</a:t>
          </a:r>
          <a:endParaRPr lang="en-US"/>
        </a:p>
      </dgm:t>
    </dgm:pt>
    <dgm:pt modelId="{CCB39CB5-7008-49F8-81E1-16E953C1A757}" type="parTrans" cxnId="{D04ECBF4-4A23-48C8-BFBD-20EA9810C63B}">
      <dgm:prSet/>
      <dgm:spPr/>
      <dgm:t>
        <a:bodyPr/>
        <a:lstStyle/>
        <a:p>
          <a:endParaRPr lang="en-US"/>
        </a:p>
      </dgm:t>
    </dgm:pt>
    <dgm:pt modelId="{E7D66CD4-2A65-4208-91DF-D3DC698A3DA5}" type="sibTrans" cxnId="{D04ECBF4-4A23-48C8-BFBD-20EA9810C63B}">
      <dgm:prSet/>
      <dgm:spPr/>
      <dgm:t>
        <a:bodyPr/>
        <a:lstStyle/>
        <a:p>
          <a:endParaRPr lang="en-US"/>
        </a:p>
      </dgm:t>
    </dgm:pt>
    <dgm:pt modelId="{724E8D50-CBF6-4A8C-A13D-D417E2F4308B}">
      <dgm:prSet/>
      <dgm:spPr/>
      <dgm:t>
        <a:bodyPr/>
        <a:lstStyle/>
        <a:p>
          <a:r>
            <a:rPr lang="en-GB"/>
            <a:t>Tailoring</a:t>
          </a:r>
          <a:endParaRPr lang="en-US"/>
        </a:p>
      </dgm:t>
    </dgm:pt>
    <dgm:pt modelId="{D905D88C-50BE-41AA-8397-03E476A8F3AB}" type="parTrans" cxnId="{95B96FF6-FF56-4B78-8D8F-04C90E386328}">
      <dgm:prSet/>
      <dgm:spPr/>
      <dgm:t>
        <a:bodyPr/>
        <a:lstStyle/>
        <a:p>
          <a:endParaRPr lang="en-US"/>
        </a:p>
      </dgm:t>
    </dgm:pt>
    <dgm:pt modelId="{D9F5D586-5924-4787-BB9A-CA52D850D694}" type="sibTrans" cxnId="{95B96FF6-FF56-4B78-8D8F-04C90E386328}">
      <dgm:prSet/>
      <dgm:spPr/>
      <dgm:t>
        <a:bodyPr/>
        <a:lstStyle/>
        <a:p>
          <a:endParaRPr lang="en-US"/>
        </a:p>
      </dgm:t>
    </dgm:pt>
    <dgm:pt modelId="{FE6CE825-3828-4887-A0F7-B0DB603701C0}" type="pres">
      <dgm:prSet presAssocID="{8CAFC6D6-4F31-411E-9A14-ED35C0C1722F}" presName="linear" presStyleCnt="0">
        <dgm:presLayoutVars>
          <dgm:animLvl val="lvl"/>
          <dgm:resizeHandles val="exact"/>
        </dgm:presLayoutVars>
      </dgm:prSet>
      <dgm:spPr/>
      <dgm:t>
        <a:bodyPr/>
        <a:lstStyle/>
        <a:p>
          <a:endParaRPr lang="en-US"/>
        </a:p>
      </dgm:t>
    </dgm:pt>
    <dgm:pt modelId="{C9D5FE07-EEFD-4644-858B-1E0E0EF73559}" type="pres">
      <dgm:prSet presAssocID="{39E19F56-A80C-40B3-8066-31766018DDCF}" presName="parentText" presStyleLbl="node1" presStyleIdx="0" presStyleCnt="5">
        <dgm:presLayoutVars>
          <dgm:chMax val="0"/>
          <dgm:bulletEnabled val="1"/>
        </dgm:presLayoutVars>
      </dgm:prSet>
      <dgm:spPr/>
      <dgm:t>
        <a:bodyPr/>
        <a:lstStyle/>
        <a:p>
          <a:endParaRPr lang="en-US"/>
        </a:p>
      </dgm:t>
    </dgm:pt>
    <dgm:pt modelId="{FBEDAC31-BE71-4287-90AC-CC8BD72D16F0}" type="pres">
      <dgm:prSet presAssocID="{95FB3974-C422-4EF4-81C3-27044DAC91BC}" presName="spacer" presStyleCnt="0"/>
      <dgm:spPr/>
    </dgm:pt>
    <dgm:pt modelId="{3479BFA7-295A-4B06-A240-DE5267176D92}" type="pres">
      <dgm:prSet presAssocID="{B63C4E0D-CB79-4122-BFF2-AED11E7A5C45}" presName="parentText" presStyleLbl="node1" presStyleIdx="1" presStyleCnt="5">
        <dgm:presLayoutVars>
          <dgm:chMax val="0"/>
          <dgm:bulletEnabled val="1"/>
        </dgm:presLayoutVars>
      </dgm:prSet>
      <dgm:spPr/>
      <dgm:t>
        <a:bodyPr/>
        <a:lstStyle/>
        <a:p>
          <a:endParaRPr lang="en-US"/>
        </a:p>
      </dgm:t>
    </dgm:pt>
    <dgm:pt modelId="{C1444D2A-15CC-4D53-A21D-EED9E094BE94}" type="pres">
      <dgm:prSet presAssocID="{19607DAA-F8D0-4ECD-AD90-A065F21B967B}" presName="spacer" presStyleCnt="0"/>
      <dgm:spPr/>
    </dgm:pt>
    <dgm:pt modelId="{20A7E5AC-C48B-463E-BFBE-64D4EA5EB7D7}" type="pres">
      <dgm:prSet presAssocID="{9E3A76E0-60E7-437C-9068-3FF6F64FEC66}" presName="parentText" presStyleLbl="node1" presStyleIdx="2" presStyleCnt="5">
        <dgm:presLayoutVars>
          <dgm:chMax val="0"/>
          <dgm:bulletEnabled val="1"/>
        </dgm:presLayoutVars>
      </dgm:prSet>
      <dgm:spPr/>
      <dgm:t>
        <a:bodyPr/>
        <a:lstStyle/>
        <a:p>
          <a:endParaRPr lang="en-US"/>
        </a:p>
      </dgm:t>
    </dgm:pt>
    <dgm:pt modelId="{DEBFD5CE-BDC1-4708-8EE0-113EE4EECFBF}" type="pres">
      <dgm:prSet presAssocID="{349FE886-AB97-4282-9C2A-105EB3E41D78}" presName="spacer" presStyleCnt="0"/>
      <dgm:spPr/>
    </dgm:pt>
    <dgm:pt modelId="{888CDD45-D4E3-4289-BA6E-6556503ACF00}" type="pres">
      <dgm:prSet presAssocID="{664CA4A3-49EC-4F50-AD03-9A006A1568CB}" presName="parentText" presStyleLbl="node1" presStyleIdx="3" presStyleCnt="5">
        <dgm:presLayoutVars>
          <dgm:chMax val="0"/>
          <dgm:bulletEnabled val="1"/>
        </dgm:presLayoutVars>
      </dgm:prSet>
      <dgm:spPr/>
      <dgm:t>
        <a:bodyPr/>
        <a:lstStyle/>
        <a:p>
          <a:endParaRPr lang="en-US"/>
        </a:p>
      </dgm:t>
    </dgm:pt>
    <dgm:pt modelId="{3C7C0A37-4C99-4BB0-94B9-14CF33843359}" type="pres">
      <dgm:prSet presAssocID="{E7D66CD4-2A65-4208-91DF-D3DC698A3DA5}" presName="spacer" presStyleCnt="0"/>
      <dgm:spPr/>
    </dgm:pt>
    <dgm:pt modelId="{A9DB54E8-1D80-4FDE-B017-1108BDDD556C}" type="pres">
      <dgm:prSet presAssocID="{724E8D50-CBF6-4A8C-A13D-D417E2F4308B}" presName="parentText" presStyleLbl="node1" presStyleIdx="4" presStyleCnt="5">
        <dgm:presLayoutVars>
          <dgm:chMax val="0"/>
          <dgm:bulletEnabled val="1"/>
        </dgm:presLayoutVars>
      </dgm:prSet>
      <dgm:spPr/>
      <dgm:t>
        <a:bodyPr/>
        <a:lstStyle/>
        <a:p>
          <a:endParaRPr lang="en-US"/>
        </a:p>
      </dgm:t>
    </dgm:pt>
  </dgm:ptLst>
  <dgm:cxnLst>
    <dgm:cxn modelId="{CD261820-F0DE-4F07-BCAF-80F6C4EE56AB}" srcId="{8CAFC6D6-4F31-411E-9A14-ED35C0C1722F}" destId="{39E19F56-A80C-40B3-8066-31766018DDCF}" srcOrd="0" destOrd="0" parTransId="{DF401D8A-F32F-4F9F-9DBC-2D4F57D15B5B}" sibTransId="{95FB3974-C422-4EF4-81C3-27044DAC91BC}"/>
    <dgm:cxn modelId="{95B96FF6-FF56-4B78-8D8F-04C90E386328}" srcId="{8CAFC6D6-4F31-411E-9A14-ED35C0C1722F}" destId="{724E8D50-CBF6-4A8C-A13D-D417E2F4308B}" srcOrd="4" destOrd="0" parTransId="{D905D88C-50BE-41AA-8397-03E476A8F3AB}" sibTransId="{D9F5D586-5924-4787-BB9A-CA52D850D694}"/>
    <dgm:cxn modelId="{BEE0D71C-10B6-4515-A637-840CCBE01AA5}" srcId="{8CAFC6D6-4F31-411E-9A14-ED35C0C1722F}" destId="{9E3A76E0-60E7-437C-9068-3FF6F64FEC66}" srcOrd="2" destOrd="0" parTransId="{E5D7D863-9976-4D0D-A840-4973EB869722}" sibTransId="{349FE886-AB97-4282-9C2A-105EB3E41D78}"/>
    <dgm:cxn modelId="{32400850-1E4F-4094-BBFA-A6FECF344E5B}" type="presOf" srcId="{664CA4A3-49EC-4F50-AD03-9A006A1568CB}" destId="{888CDD45-D4E3-4289-BA6E-6556503ACF00}" srcOrd="0" destOrd="0" presId="urn:microsoft.com/office/officeart/2005/8/layout/vList2"/>
    <dgm:cxn modelId="{CBFADFE1-E5C5-46DA-BE11-8CB74F450230}" type="presOf" srcId="{724E8D50-CBF6-4A8C-A13D-D417E2F4308B}" destId="{A9DB54E8-1D80-4FDE-B017-1108BDDD556C}" srcOrd="0" destOrd="0" presId="urn:microsoft.com/office/officeart/2005/8/layout/vList2"/>
    <dgm:cxn modelId="{6377EA74-194A-4EAF-AC5A-E415C81E46C6}" type="presOf" srcId="{39E19F56-A80C-40B3-8066-31766018DDCF}" destId="{C9D5FE07-EEFD-4644-858B-1E0E0EF73559}" srcOrd="0" destOrd="0" presId="urn:microsoft.com/office/officeart/2005/8/layout/vList2"/>
    <dgm:cxn modelId="{A7D5F73F-F63D-4F6A-BDCD-C3A2AD0A79CD}" srcId="{8CAFC6D6-4F31-411E-9A14-ED35C0C1722F}" destId="{B63C4E0D-CB79-4122-BFF2-AED11E7A5C45}" srcOrd="1" destOrd="0" parTransId="{891E7A3A-A695-4DD1-9348-0951233398FF}" sibTransId="{19607DAA-F8D0-4ECD-AD90-A065F21B967B}"/>
    <dgm:cxn modelId="{B4386C02-11DE-4D82-8C58-79BE0F4FCBF5}" type="presOf" srcId="{9E3A76E0-60E7-437C-9068-3FF6F64FEC66}" destId="{20A7E5AC-C48B-463E-BFBE-64D4EA5EB7D7}" srcOrd="0" destOrd="0" presId="urn:microsoft.com/office/officeart/2005/8/layout/vList2"/>
    <dgm:cxn modelId="{D04ECBF4-4A23-48C8-BFBD-20EA9810C63B}" srcId="{8CAFC6D6-4F31-411E-9A14-ED35C0C1722F}" destId="{664CA4A3-49EC-4F50-AD03-9A006A1568CB}" srcOrd="3" destOrd="0" parTransId="{CCB39CB5-7008-49F8-81E1-16E953C1A757}" sibTransId="{E7D66CD4-2A65-4208-91DF-D3DC698A3DA5}"/>
    <dgm:cxn modelId="{72A34835-ACC4-4DCF-A480-559700B55F81}" type="presOf" srcId="{8CAFC6D6-4F31-411E-9A14-ED35C0C1722F}" destId="{FE6CE825-3828-4887-A0F7-B0DB603701C0}" srcOrd="0" destOrd="0" presId="urn:microsoft.com/office/officeart/2005/8/layout/vList2"/>
    <dgm:cxn modelId="{A428BABA-08B6-445A-9BA2-C82D67B9C54D}" type="presOf" srcId="{B63C4E0D-CB79-4122-BFF2-AED11E7A5C45}" destId="{3479BFA7-295A-4B06-A240-DE5267176D92}" srcOrd="0" destOrd="0" presId="urn:microsoft.com/office/officeart/2005/8/layout/vList2"/>
    <dgm:cxn modelId="{A79D0202-CE79-448D-809B-13EAB2FA7E14}" type="presParOf" srcId="{FE6CE825-3828-4887-A0F7-B0DB603701C0}" destId="{C9D5FE07-EEFD-4644-858B-1E0E0EF73559}" srcOrd="0" destOrd="0" presId="urn:microsoft.com/office/officeart/2005/8/layout/vList2"/>
    <dgm:cxn modelId="{7EC9A787-1510-4E62-8412-95F064238848}" type="presParOf" srcId="{FE6CE825-3828-4887-A0F7-B0DB603701C0}" destId="{FBEDAC31-BE71-4287-90AC-CC8BD72D16F0}" srcOrd="1" destOrd="0" presId="urn:microsoft.com/office/officeart/2005/8/layout/vList2"/>
    <dgm:cxn modelId="{0AD1A67B-2861-479C-96E2-049AFC7B9DDF}" type="presParOf" srcId="{FE6CE825-3828-4887-A0F7-B0DB603701C0}" destId="{3479BFA7-295A-4B06-A240-DE5267176D92}" srcOrd="2" destOrd="0" presId="urn:microsoft.com/office/officeart/2005/8/layout/vList2"/>
    <dgm:cxn modelId="{CFF77614-9D54-424E-BE5A-D609062D032E}" type="presParOf" srcId="{FE6CE825-3828-4887-A0F7-B0DB603701C0}" destId="{C1444D2A-15CC-4D53-A21D-EED9E094BE94}" srcOrd="3" destOrd="0" presId="urn:microsoft.com/office/officeart/2005/8/layout/vList2"/>
    <dgm:cxn modelId="{1188C8AA-3419-459D-8C09-27EBACEF3C7C}" type="presParOf" srcId="{FE6CE825-3828-4887-A0F7-B0DB603701C0}" destId="{20A7E5AC-C48B-463E-BFBE-64D4EA5EB7D7}" srcOrd="4" destOrd="0" presId="urn:microsoft.com/office/officeart/2005/8/layout/vList2"/>
    <dgm:cxn modelId="{5D647D52-39F8-4D59-BD03-97A2FC65C99E}" type="presParOf" srcId="{FE6CE825-3828-4887-A0F7-B0DB603701C0}" destId="{DEBFD5CE-BDC1-4708-8EE0-113EE4EECFBF}" srcOrd="5" destOrd="0" presId="urn:microsoft.com/office/officeart/2005/8/layout/vList2"/>
    <dgm:cxn modelId="{F7FEFA2A-5151-46F6-A3DE-F25E64E4DCFE}" type="presParOf" srcId="{FE6CE825-3828-4887-A0F7-B0DB603701C0}" destId="{888CDD45-D4E3-4289-BA6E-6556503ACF00}" srcOrd="6" destOrd="0" presId="urn:microsoft.com/office/officeart/2005/8/layout/vList2"/>
    <dgm:cxn modelId="{E0F41887-BC5E-418A-AE15-434051B337E3}" type="presParOf" srcId="{FE6CE825-3828-4887-A0F7-B0DB603701C0}" destId="{3C7C0A37-4C99-4BB0-94B9-14CF33843359}" srcOrd="7" destOrd="0" presId="urn:microsoft.com/office/officeart/2005/8/layout/vList2"/>
    <dgm:cxn modelId="{713CAE4D-AE32-4823-9185-C29C7490E0CF}" type="presParOf" srcId="{FE6CE825-3828-4887-A0F7-B0DB603701C0}" destId="{A9DB54E8-1D80-4FDE-B017-1108BDDD556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95BFA-00EF-4388-AC43-85E1174F1A2E}" type="doc">
      <dgm:prSet loTypeId="urn:microsoft.com/office/officeart/2018/2/layout/IconVerticalSolidList" loCatId="icon" qsTypeId="urn:microsoft.com/office/officeart/2005/8/quickstyle/simple2" qsCatId="simple" csTypeId="urn:microsoft.com/office/officeart/2018/5/colors/Iconchunking_neutralbg_colorful1" csCatId="colorful" phldr="1"/>
      <dgm:spPr/>
      <dgm:t>
        <a:bodyPr/>
        <a:lstStyle/>
        <a:p>
          <a:endParaRPr lang="en-US"/>
        </a:p>
      </dgm:t>
    </dgm:pt>
    <dgm:pt modelId="{35E30406-BDA8-4284-8D3D-5049AE390A15}">
      <dgm:prSet custT="1"/>
      <dgm:spPr/>
      <dgm:t>
        <a:bodyPr/>
        <a:lstStyle/>
        <a:p>
          <a:pPr>
            <a:lnSpc>
              <a:spcPct val="100000"/>
            </a:lnSpc>
          </a:pPr>
          <a:r>
            <a:rPr lang="en-GB" sz="2000" b="1" dirty="0"/>
            <a:t>creating</a:t>
          </a:r>
          <a:r>
            <a:rPr lang="en-GB" sz="2000" dirty="0"/>
            <a:t> lesson artefacts and resources</a:t>
          </a:r>
          <a:endParaRPr lang="en-US" sz="2000" dirty="0"/>
        </a:p>
      </dgm:t>
    </dgm:pt>
    <dgm:pt modelId="{165F4954-7803-4D05-B779-17667F3C0EA4}" type="parTrans" cxnId="{CD79D675-49A1-4672-A637-3E834CCCDDF5}">
      <dgm:prSet/>
      <dgm:spPr/>
      <dgm:t>
        <a:bodyPr/>
        <a:lstStyle/>
        <a:p>
          <a:endParaRPr lang="en-US" sz="2800"/>
        </a:p>
      </dgm:t>
    </dgm:pt>
    <dgm:pt modelId="{B3F916BD-8A47-4251-80EE-F7A98734EAFB}" type="sibTrans" cxnId="{CD79D675-49A1-4672-A637-3E834CCCDDF5}">
      <dgm:prSet/>
      <dgm:spPr/>
      <dgm:t>
        <a:bodyPr/>
        <a:lstStyle/>
        <a:p>
          <a:endParaRPr lang="en-US" sz="2800"/>
        </a:p>
      </dgm:t>
    </dgm:pt>
    <dgm:pt modelId="{329CEAEA-8156-45BE-802A-F8874E751735}">
      <dgm:prSet custT="1"/>
      <dgm:spPr/>
      <dgm:t>
        <a:bodyPr/>
        <a:lstStyle/>
        <a:p>
          <a:pPr>
            <a:lnSpc>
              <a:spcPct val="100000"/>
            </a:lnSpc>
          </a:pPr>
          <a:r>
            <a:rPr lang="en-GB" sz="2000" b="1" dirty="0"/>
            <a:t>locating</a:t>
          </a:r>
          <a:r>
            <a:rPr lang="en-GB" sz="2000" dirty="0"/>
            <a:t> saved materials for re-use or review</a:t>
          </a:r>
          <a:endParaRPr lang="en-US" sz="2000" dirty="0"/>
        </a:p>
      </dgm:t>
    </dgm:pt>
    <dgm:pt modelId="{53AB1192-6B19-4C33-9E61-90358B56B665}" type="parTrans" cxnId="{DE8444C8-05F6-4B8D-ADC1-F4B7F40DC1D5}">
      <dgm:prSet/>
      <dgm:spPr/>
      <dgm:t>
        <a:bodyPr/>
        <a:lstStyle/>
        <a:p>
          <a:endParaRPr lang="en-US" sz="2800"/>
        </a:p>
      </dgm:t>
    </dgm:pt>
    <dgm:pt modelId="{A51BCF7B-517C-483B-AAB9-16A62492111D}" type="sibTrans" cxnId="{DE8444C8-05F6-4B8D-ADC1-F4B7F40DC1D5}">
      <dgm:prSet/>
      <dgm:spPr/>
      <dgm:t>
        <a:bodyPr/>
        <a:lstStyle/>
        <a:p>
          <a:endParaRPr lang="en-US" sz="2800"/>
        </a:p>
      </dgm:t>
    </dgm:pt>
    <dgm:pt modelId="{405AFB86-713C-4C76-80A9-DE8E63B2A2C1}">
      <dgm:prSet custT="1"/>
      <dgm:spPr/>
      <dgm:t>
        <a:bodyPr/>
        <a:lstStyle/>
        <a:p>
          <a:pPr>
            <a:lnSpc>
              <a:spcPct val="100000"/>
            </a:lnSpc>
          </a:pPr>
          <a:r>
            <a:rPr lang="en-GB" sz="2000" dirty="0"/>
            <a:t>use of internet </a:t>
          </a:r>
          <a:r>
            <a:rPr lang="en-GB" sz="2000" b="1" dirty="0"/>
            <a:t>search</a:t>
          </a:r>
          <a:r>
            <a:rPr lang="en-GB" sz="2000" dirty="0"/>
            <a:t> engines to locate text or multimedia information</a:t>
          </a:r>
          <a:endParaRPr lang="en-US" sz="2000" dirty="0"/>
        </a:p>
      </dgm:t>
    </dgm:pt>
    <dgm:pt modelId="{66557529-43EE-49CE-B1F5-A33426F316D7}" type="parTrans" cxnId="{1B1B5BBB-0AB6-45D7-9030-EFA54AE6441B}">
      <dgm:prSet/>
      <dgm:spPr/>
      <dgm:t>
        <a:bodyPr/>
        <a:lstStyle/>
        <a:p>
          <a:endParaRPr lang="en-US" sz="2800"/>
        </a:p>
      </dgm:t>
    </dgm:pt>
    <dgm:pt modelId="{6A7B342E-D88D-45D6-8C15-AB8837227CF9}" type="sibTrans" cxnId="{1B1B5BBB-0AB6-45D7-9030-EFA54AE6441B}">
      <dgm:prSet/>
      <dgm:spPr/>
      <dgm:t>
        <a:bodyPr/>
        <a:lstStyle/>
        <a:p>
          <a:endParaRPr lang="en-US" sz="2800"/>
        </a:p>
      </dgm:t>
    </dgm:pt>
    <dgm:pt modelId="{F955C65E-CFD4-45F1-8A2D-321488D6DC62}">
      <dgm:prSet custT="1"/>
      <dgm:spPr/>
      <dgm:t>
        <a:bodyPr/>
        <a:lstStyle/>
        <a:p>
          <a:pPr>
            <a:lnSpc>
              <a:spcPct val="100000"/>
            </a:lnSpc>
          </a:pPr>
          <a:r>
            <a:rPr lang="en-GB" sz="2000" b="1" dirty="0"/>
            <a:t>trialling</a:t>
          </a:r>
          <a:r>
            <a:rPr lang="en-GB" sz="2000" dirty="0"/>
            <a:t> methods for use in the classroom: developing programming techniques in advance of teaching</a:t>
          </a:r>
          <a:endParaRPr lang="en-US" sz="2000" dirty="0"/>
        </a:p>
      </dgm:t>
    </dgm:pt>
    <dgm:pt modelId="{9A31D131-429C-490F-A636-044F41405583}" type="parTrans" cxnId="{D0432402-2CA7-4553-902F-DB3C9F8FB8C7}">
      <dgm:prSet/>
      <dgm:spPr/>
      <dgm:t>
        <a:bodyPr/>
        <a:lstStyle/>
        <a:p>
          <a:endParaRPr lang="en-US" sz="2800"/>
        </a:p>
      </dgm:t>
    </dgm:pt>
    <dgm:pt modelId="{059845FF-195D-46D1-9B27-853B831A319C}" type="sibTrans" cxnId="{D0432402-2CA7-4553-902F-DB3C9F8FB8C7}">
      <dgm:prSet/>
      <dgm:spPr/>
      <dgm:t>
        <a:bodyPr/>
        <a:lstStyle/>
        <a:p>
          <a:endParaRPr lang="en-US" sz="2800"/>
        </a:p>
      </dgm:t>
    </dgm:pt>
    <dgm:pt modelId="{74DE1C96-A2ED-4E2E-9BC0-34048F15961A}">
      <dgm:prSet custT="1"/>
      <dgm:spPr/>
      <dgm:t>
        <a:bodyPr/>
        <a:lstStyle/>
        <a:p>
          <a:pPr>
            <a:lnSpc>
              <a:spcPct val="100000"/>
            </a:lnSpc>
          </a:pPr>
          <a:r>
            <a:rPr lang="en-GB" sz="2000" b="1" dirty="0"/>
            <a:t>illustrating</a:t>
          </a:r>
          <a:r>
            <a:rPr lang="en-GB" sz="2000" dirty="0"/>
            <a:t> something referred to by locating it in their own archives or on the internet</a:t>
          </a:r>
          <a:endParaRPr lang="en-US" sz="2000" dirty="0"/>
        </a:p>
      </dgm:t>
    </dgm:pt>
    <dgm:pt modelId="{B979AA10-A814-4AC4-8F2C-6924E5DD8EDD}" type="parTrans" cxnId="{F8C2D9BB-9494-4C07-9E92-86D51DD875DD}">
      <dgm:prSet/>
      <dgm:spPr/>
      <dgm:t>
        <a:bodyPr/>
        <a:lstStyle/>
        <a:p>
          <a:endParaRPr lang="en-US" sz="2800"/>
        </a:p>
      </dgm:t>
    </dgm:pt>
    <dgm:pt modelId="{DA6A14AA-8021-4A1A-B5A5-3ED141A302A5}" type="sibTrans" cxnId="{F8C2D9BB-9494-4C07-9E92-86D51DD875DD}">
      <dgm:prSet/>
      <dgm:spPr/>
      <dgm:t>
        <a:bodyPr/>
        <a:lstStyle/>
        <a:p>
          <a:endParaRPr lang="en-US" sz="2800"/>
        </a:p>
      </dgm:t>
    </dgm:pt>
    <dgm:pt modelId="{4FD2DF13-1FE7-4000-A563-01F4743D5BB8}" type="pres">
      <dgm:prSet presAssocID="{DB895BFA-00EF-4388-AC43-85E1174F1A2E}" presName="root" presStyleCnt="0">
        <dgm:presLayoutVars>
          <dgm:dir/>
          <dgm:resizeHandles val="exact"/>
        </dgm:presLayoutVars>
      </dgm:prSet>
      <dgm:spPr/>
      <dgm:t>
        <a:bodyPr/>
        <a:lstStyle/>
        <a:p>
          <a:endParaRPr lang="en-US"/>
        </a:p>
      </dgm:t>
    </dgm:pt>
    <dgm:pt modelId="{436EBDE9-C96D-435A-AF1F-C89760C9DE88}" type="pres">
      <dgm:prSet presAssocID="{35E30406-BDA8-4284-8D3D-5049AE390A15}" presName="compNode" presStyleCnt="0"/>
      <dgm:spPr/>
    </dgm:pt>
    <dgm:pt modelId="{08E57EDD-E8A6-4205-860C-494F6CBB1F78}" type="pres">
      <dgm:prSet presAssocID="{35E30406-BDA8-4284-8D3D-5049AE390A15}" presName="bgRect" presStyleLbl="bgShp" presStyleIdx="0" presStyleCnt="5"/>
      <dgm:spPr/>
    </dgm:pt>
    <dgm:pt modelId="{23149EDE-E740-444C-BC5B-8BD3A4DFC73C}" type="pres">
      <dgm:prSet presAssocID="{35E30406-BDA8-4284-8D3D-5049AE390A1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Workforce Management"/>
        </a:ext>
      </dgm:extLst>
    </dgm:pt>
    <dgm:pt modelId="{6E9523DB-E060-483E-8D49-6088E6E46B9C}" type="pres">
      <dgm:prSet presAssocID="{35E30406-BDA8-4284-8D3D-5049AE390A15}" presName="spaceRect" presStyleCnt="0"/>
      <dgm:spPr/>
    </dgm:pt>
    <dgm:pt modelId="{21B36A18-5209-4857-A4FB-64A09E2A6482}" type="pres">
      <dgm:prSet presAssocID="{35E30406-BDA8-4284-8D3D-5049AE390A15}" presName="parTx" presStyleLbl="revTx" presStyleIdx="0" presStyleCnt="5">
        <dgm:presLayoutVars>
          <dgm:chMax val="0"/>
          <dgm:chPref val="0"/>
        </dgm:presLayoutVars>
      </dgm:prSet>
      <dgm:spPr/>
      <dgm:t>
        <a:bodyPr/>
        <a:lstStyle/>
        <a:p>
          <a:endParaRPr lang="en-US"/>
        </a:p>
      </dgm:t>
    </dgm:pt>
    <dgm:pt modelId="{ED65D3D2-18C4-4547-8E2E-20DA4B407BAD}" type="pres">
      <dgm:prSet presAssocID="{B3F916BD-8A47-4251-80EE-F7A98734EAFB}" presName="sibTrans" presStyleCnt="0"/>
      <dgm:spPr/>
    </dgm:pt>
    <dgm:pt modelId="{9C4D857C-55C7-4A6A-9353-74D27F4F8EB3}" type="pres">
      <dgm:prSet presAssocID="{329CEAEA-8156-45BE-802A-F8874E751735}" presName="compNode" presStyleCnt="0"/>
      <dgm:spPr/>
    </dgm:pt>
    <dgm:pt modelId="{BDA33737-5BC1-49DD-869D-C504C2653D53}" type="pres">
      <dgm:prSet presAssocID="{329CEAEA-8156-45BE-802A-F8874E751735}" presName="bgRect" presStyleLbl="bgShp" presStyleIdx="1" presStyleCnt="5"/>
      <dgm:spPr/>
    </dgm:pt>
    <dgm:pt modelId="{E21700C2-B14C-47C8-A300-B735C83D0381}" type="pres">
      <dgm:prSet presAssocID="{329CEAEA-8156-45BE-802A-F8874E751735}"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Decision"/>
        </a:ext>
      </dgm:extLst>
    </dgm:pt>
    <dgm:pt modelId="{791F0337-5FEE-4EE8-882D-E89FE35A382A}" type="pres">
      <dgm:prSet presAssocID="{329CEAEA-8156-45BE-802A-F8874E751735}" presName="spaceRect" presStyleCnt="0"/>
      <dgm:spPr/>
    </dgm:pt>
    <dgm:pt modelId="{DAEB4E50-5184-45B8-82EE-6AB220F4C9C3}" type="pres">
      <dgm:prSet presAssocID="{329CEAEA-8156-45BE-802A-F8874E751735}" presName="parTx" presStyleLbl="revTx" presStyleIdx="1" presStyleCnt="5">
        <dgm:presLayoutVars>
          <dgm:chMax val="0"/>
          <dgm:chPref val="0"/>
        </dgm:presLayoutVars>
      </dgm:prSet>
      <dgm:spPr/>
      <dgm:t>
        <a:bodyPr/>
        <a:lstStyle/>
        <a:p>
          <a:endParaRPr lang="en-US"/>
        </a:p>
      </dgm:t>
    </dgm:pt>
    <dgm:pt modelId="{4925B711-99DD-4827-936C-94914DD58127}" type="pres">
      <dgm:prSet presAssocID="{A51BCF7B-517C-483B-AAB9-16A62492111D}" presName="sibTrans" presStyleCnt="0"/>
      <dgm:spPr/>
    </dgm:pt>
    <dgm:pt modelId="{31F15368-9CAE-441D-B875-D808FAF24088}" type="pres">
      <dgm:prSet presAssocID="{405AFB86-713C-4C76-80A9-DE8E63B2A2C1}" presName="compNode" presStyleCnt="0"/>
      <dgm:spPr/>
    </dgm:pt>
    <dgm:pt modelId="{0E408612-E7EE-41B4-A567-B8E067954E2D}" type="pres">
      <dgm:prSet presAssocID="{405AFB86-713C-4C76-80A9-DE8E63B2A2C1}" presName="bgRect" presStyleLbl="bgShp" presStyleIdx="2" presStyleCnt="5"/>
      <dgm:spPr/>
    </dgm:pt>
    <dgm:pt modelId="{2DCCD5D8-7CF0-4C73-9CC4-549DA1A1E705}" type="pres">
      <dgm:prSet presAssocID="{405AFB86-713C-4C76-80A9-DE8E63B2A2C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earch"/>
        </a:ext>
      </dgm:extLst>
    </dgm:pt>
    <dgm:pt modelId="{D50B9AB2-B288-480D-B68A-11C27B326571}" type="pres">
      <dgm:prSet presAssocID="{405AFB86-713C-4C76-80A9-DE8E63B2A2C1}" presName="spaceRect" presStyleCnt="0"/>
      <dgm:spPr/>
    </dgm:pt>
    <dgm:pt modelId="{085D28E1-816B-441E-BCE2-BF1DC11D874C}" type="pres">
      <dgm:prSet presAssocID="{405AFB86-713C-4C76-80A9-DE8E63B2A2C1}" presName="parTx" presStyleLbl="revTx" presStyleIdx="2" presStyleCnt="5">
        <dgm:presLayoutVars>
          <dgm:chMax val="0"/>
          <dgm:chPref val="0"/>
        </dgm:presLayoutVars>
      </dgm:prSet>
      <dgm:spPr/>
      <dgm:t>
        <a:bodyPr/>
        <a:lstStyle/>
        <a:p>
          <a:endParaRPr lang="en-US"/>
        </a:p>
      </dgm:t>
    </dgm:pt>
    <dgm:pt modelId="{1F6336FF-94BA-478F-B5FD-7ADC6D319E87}" type="pres">
      <dgm:prSet presAssocID="{6A7B342E-D88D-45D6-8C15-AB8837227CF9}" presName="sibTrans" presStyleCnt="0"/>
      <dgm:spPr/>
    </dgm:pt>
    <dgm:pt modelId="{F35E29B0-E2DC-4F74-8A92-C076F1CED2E6}" type="pres">
      <dgm:prSet presAssocID="{F955C65E-CFD4-45F1-8A2D-321488D6DC62}" presName="compNode" presStyleCnt="0"/>
      <dgm:spPr/>
    </dgm:pt>
    <dgm:pt modelId="{6E6CF671-5583-48E5-AC53-84AC31C89643}" type="pres">
      <dgm:prSet presAssocID="{F955C65E-CFD4-45F1-8A2D-321488D6DC62}" presName="bgRect" presStyleLbl="bgShp" presStyleIdx="3" presStyleCnt="5"/>
      <dgm:spPr/>
    </dgm:pt>
    <dgm:pt modelId="{6B0816D1-DC4B-4AA0-BDF3-C7ED292D2D4F}" type="pres">
      <dgm:prSet presAssocID="{F955C65E-CFD4-45F1-8A2D-321488D6DC62}"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Education"/>
        </a:ext>
      </dgm:extLst>
    </dgm:pt>
    <dgm:pt modelId="{D5A77C37-3EF7-484F-BE01-531FB1F745A4}" type="pres">
      <dgm:prSet presAssocID="{F955C65E-CFD4-45F1-8A2D-321488D6DC62}" presName="spaceRect" presStyleCnt="0"/>
      <dgm:spPr/>
    </dgm:pt>
    <dgm:pt modelId="{79912871-C087-4FF2-812C-F57F3420A008}" type="pres">
      <dgm:prSet presAssocID="{F955C65E-CFD4-45F1-8A2D-321488D6DC62}" presName="parTx" presStyleLbl="revTx" presStyleIdx="3" presStyleCnt="5">
        <dgm:presLayoutVars>
          <dgm:chMax val="0"/>
          <dgm:chPref val="0"/>
        </dgm:presLayoutVars>
      </dgm:prSet>
      <dgm:spPr/>
      <dgm:t>
        <a:bodyPr/>
        <a:lstStyle/>
        <a:p>
          <a:endParaRPr lang="en-US"/>
        </a:p>
      </dgm:t>
    </dgm:pt>
    <dgm:pt modelId="{0ED1FA0A-F7B3-4F66-B2E8-4660E0F30C60}" type="pres">
      <dgm:prSet presAssocID="{059845FF-195D-46D1-9B27-853B831A319C}" presName="sibTrans" presStyleCnt="0"/>
      <dgm:spPr/>
    </dgm:pt>
    <dgm:pt modelId="{063B3812-B4CE-4CE0-A40C-F08837D44742}" type="pres">
      <dgm:prSet presAssocID="{74DE1C96-A2ED-4E2E-9BC0-34048F15961A}" presName="compNode" presStyleCnt="0"/>
      <dgm:spPr/>
    </dgm:pt>
    <dgm:pt modelId="{7FCD3BBE-AE72-4DD3-827A-86BB14A2F767}" type="pres">
      <dgm:prSet presAssocID="{74DE1C96-A2ED-4E2E-9BC0-34048F15961A}" presName="bgRect" presStyleLbl="bgShp" presStyleIdx="4" presStyleCnt="5"/>
      <dgm:spPr/>
    </dgm:pt>
    <dgm:pt modelId="{46B1E87A-B798-4366-8007-47CA6224DAE0}" type="pres">
      <dgm:prSet presAssocID="{74DE1C96-A2ED-4E2E-9BC0-34048F15961A}"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Archive"/>
        </a:ext>
      </dgm:extLst>
    </dgm:pt>
    <dgm:pt modelId="{B21822C6-268E-443F-B62F-14C1947E299D}" type="pres">
      <dgm:prSet presAssocID="{74DE1C96-A2ED-4E2E-9BC0-34048F15961A}" presName="spaceRect" presStyleCnt="0"/>
      <dgm:spPr/>
    </dgm:pt>
    <dgm:pt modelId="{202CE84E-D06A-4118-8351-1DD14ECBE425}" type="pres">
      <dgm:prSet presAssocID="{74DE1C96-A2ED-4E2E-9BC0-34048F15961A}" presName="parTx" presStyleLbl="revTx" presStyleIdx="4" presStyleCnt="5">
        <dgm:presLayoutVars>
          <dgm:chMax val="0"/>
          <dgm:chPref val="0"/>
        </dgm:presLayoutVars>
      </dgm:prSet>
      <dgm:spPr/>
      <dgm:t>
        <a:bodyPr/>
        <a:lstStyle/>
        <a:p>
          <a:endParaRPr lang="en-US"/>
        </a:p>
      </dgm:t>
    </dgm:pt>
  </dgm:ptLst>
  <dgm:cxnLst>
    <dgm:cxn modelId="{26DD762C-44FC-42A3-A55A-11687C9166F0}" type="presOf" srcId="{405AFB86-713C-4C76-80A9-DE8E63B2A2C1}" destId="{085D28E1-816B-441E-BCE2-BF1DC11D874C}" srcOrd="0" destOrd="0" presId="urn:microsoft.com/office/officeart/2018/2/layout/IconVerticalSolidList"/>
    <dgm:cxn modelId="{1E0CA68F-9695-4767-92C0-7FB1A352E2C0}" type="presOf" srcId="{329CEAEA-8156-45BE-802A-F8874E751735}" destId="{DAEB4E50-5184-45B8-82EE-6AB220F4C9C3}" srcOrd="0" destOrd="0" presId="urn:microsoft.com/office/officeart/2018/2/layout/IconVerticalSolidList"/>
    <dgm:cxn modelId="{F8C2D9BB-9494-4C07-9E92-86D51DD875DD}" srcId="{DB895BFA-00EF-4388-AC43-85E1174F1A2E}" destId="{74DE1C96-A2ED-4E2E-9BC0-34048F15961A}" srcOrd="4" destOrd="0" parTransId="{B979AA10-A814-4AC4-8F2C-6924E5DD8EDD}" sibTransId="{DA6A14AA-8021-4A1A-B5A5-3ED141A302A5}"/>
    <dgm:cxn modelId="{7EA55790-62EE-443D-8EA4-C4952A8274F4}" type="presOf" srcId="{DB895BFA-00EF-4388-AC43-85E1174F1A2E}" destId="{4FD2DF13-1FE7-4000-A563-01F4743D5BB8}" srcOrd="0" destOrd="0" presId="urn:microsoft.com/office/officeart/2018/2/layout/IconVerticalSolidList"/>
    <dgm:cxn modelId="{E4314792-44F9-4B9B-A62F-4E5F39A613C8}" type="presOf" srcId="{74DE1C96-A2ED-4E2E-9BC0-34048F15961A}" destId="{202CE84E-D06A-4118-8351-1DD14ECBE425}" srcOrd="0" destOrd="0" presId="urn:microsoft.com/office/officeart/2018/2/layout/IconVerticalSolidList"/>
    <dgm:cxn modelId="{86271543-E554-4508-8A08-A88541558FF4}" type="presOf" srcId="{F955C65E-CFD4-45F1-8A2D-321488D6DC62}" destId="{79912871-C087-4FF2-812C-F57F3420A008}" srcOrd="0" destOrd="0" presId="urn:microsoft.com/office/officeart/2018/2/layout/IconVerticalSolidList"/>
    <dgm:cxn modelId="{DE8444C8-05F6-4B8D-ADC1-F4B7F40DC1D5}" srcId="{DB895BFA-00EF-4388-AC43-85E1174F1A2E}" destId="{329CEAEA-8156-45BE-802A-F8874E751735}" srcOrd="1" destOrd="0" parTransId="{53AB1192-6B19-4C33-9E61-90358B56B665}" sibTransId="{A51BCF7B-517C-483B-AAB9-16A62492111D}"/>
    <dgm:cxn modelId="{FD0210B2-5926-4BBD-934E-AB6FB270C6C6}" type="presOf" srcId="{35E30406-BDA8-4284-8D3D-5049AE390A15}" destId="{21B36A18-5209-4857-A4FB-64A09E2A6482}" srcOrd="0" destOrd="0" presId="urn:microsoft.com/office/officeart/2018/2/layout/IconVerticalSolidList"/>
    <dgm:cxn modelId="{1B1B5BBB-0AB6-45D7-9030-EFA54AE6441B}" srcId="{DB895BFA-00EF-4388-AC43-85E1174F1A2E}" destId="{405AFB86-713C-4C76-80A9-DE8E63B2A2C1}" srcOrd="2" destOrd="0" parTransId="{66557529-43EE-49CE-B1F5-A33426F316D7}" sibTransId="{6A7B342E-D88D-45D6-8C15-AB8837227CF9}"/>
    <dgm:cxn modelId="{CD79D675-49A1-4672-A637-3E834CCCDDF5}" srcId="{DB895BFA-00EF-4388-AC43-85E1174F1A2E}" destId="{35E30406-BDA8-4284-8D3D-5049AE390A15}" srcOrd="0" destOrd="0" parTransId="{165F4954-7803-4D05-B779-17667F3C0EA4}" sibTransId="{B3F916BD-8A47-4251-80EE-F7A98734EAFB}"/>
    <dgm:cxn modelId="{D0432402-2CA7-4553-902F-DB3C9F8FB8C7}" srcId="{DB895BFA-00EF-4388-AC43-85E1174F1A2E}" destId="{F955C65E-CFD4-45F1-8A2D-321488D6DC62}" srcOrd="3" destOrd="0" parTransId="{9A31D131-429C-490F-A636-044F41405583}" sibTransId="{059845FF-195D-46D1-9B27-853B831A319C}"/>
    <dgm:cxn modelId="{741ACB23-507A-41EA-B528-968B0C2CEF79}" type="presParOf" srcId="{4FD2DF13-1FE7-4000-A563-01F4743D5BB8}" destId="{436EBDE9-C96D-435A-AF1F-C89760C9DE88}" srcOrd="0" destOrd="0" presId="urn:microsoft.com/office/officeart/2018/2/layout/IconVerticalSolidList"/>
    <dgm:cxn modelId="{286432D8-8546-4DDB-AC0F-84C0091F5196}" type="presParOf" srcId="{436EBDE9-C96D-435A-AF1F-C89760C9DE88}" destId="{08E57EDD-E8A6-4205-860C-494F6CBB1F78}" srcOrd="0" destOrd="0" presId="urn:microsoft.com/office/officeart/2018/2/layout/IconVerticalSolidList"/>
    <dgm:cxn modelId="{573DF9B1-FB27-41AB-B364-59DCBEE2DC3A}" type="presParOf" srcId="{436EBDE9-C96D-435A-AF1F-C89760C9DE88}" destId="{23149EDE-E740-444C-BC5B-8BD3A4DFC73C}" srcOrd="1" destOrd="0" presId="urn:microsoft.com/office/officeart/2018/2/layout/IconVerticalSolidList"/>
    <dgm:cxn modelId="{758A1BE8-EF5A-40D8-B96E-98470B612B46}" type="presParOf" srcId="{436EBDE9-C96D-435A-AF1F-C89760C9DE88}" destId="{6E9523DB-E060-483E-8D49-6088E6E46B9C}" srcOrd="2" destOrd="0" presId="urn:microsoft.com/office/officeart/2018/2/layout/IconVerticalSolidList"/>
    <dgm:cxn modelId="{BFFCE505-E54C-4544-BDDF-2B15AB558A9A}" type="presParOf" srcId="{436EBDE9-C96D-435A-AF1F-C89760C9DE88}" destId="{21B36A18-5209-4857-A4FB-64A09E2A6482}" srcOrd="3" destOrd="0" presId="urn:microsoft.com/office/officeart/2018/2/layout/IconVerticalSolidList"/>
    <dgm:cxn modelId="{304035BA-9A28-41A1-BADC-E37ACC311778}" type="presParOf" srcId="{4FD2DF13-1FE7-4000-A563-01F4743D5BB8}" destId="{ED65D3D2-18C4-4547-8E2E-20DA4B407BAD}" srcOrd="1" destOrd="0" presId="urn:microsoft.com/office/officeart/2018/2/layout/IconVerticalSolidList"/>
    <dgm:cxn modelId="{01BF42EA-E76C-40E8-BC0A-C8C0D2173B98}" type="presParOf" srcId="{4FD2DF13-1FE7-4000-A563-01F4743D5BB8}" destId="{9C4D857C-55C7-4A6A-9353-74D27F4F8EB3}" srcOrd="2" destOrd="0" presId="urn:microsoft.com/office/officeart/2018/2/layout/IconVerticalSolidList"/>
    <dgm:cxn modelId="{94966D82-28CF-4D38-BFD2-77C8E290F5DF}" type="presParOf" srcId="{9C4D857C-55C7-4A6A-9353-74D27F4F8EB3}" destId="{BDA33737-5BC1-49DD-869D-C504C2653D53}" srcOrd="0" destOrd="0" presId="urn:microsoft.com/office/officeart/2018/2/layout/IconVerticalSolidList"/>
    <dgm:cxn modelId="{366E11F2-0FC9-42AE-9D42-F4820188819C}" type="presParOf" srcId="{9C4D857C-55C7-4A6A-9353-74D27F4F8EB3}" destId="{E21700C2-B14C-47C8-A300-B735C83D0381}" srcOrd="1" destOrd="0" presId="urn:microsoft.com/office/officeart/2018/2/layout/IconVerticalSolidList"/>
    <dgm:cxn modelId="{3A0E0678-7E85-4874-96A7-E0C8E3893F44}" type="presParOf" srcId="{9C4D857C-55C7-4A6A-9353-74D27F4F8EB3}" destId="{791F0337-5FEE-4EE8-882D-E89FE35A382A}" srcOrd="2" destOrd="0" presId="urn:microsoft.com/office/officeart/2018/2/layout/IconVerticalSolidList"/>
    <dgm:cxn modelId="{66FABDC9-37F3-4FE3-9560-EA0FF51BEAEA}" type="presParOf" srcId="{9C4D857C-55C7-4A6A-9353-74D27F4F8EB3}" destId="{DAEB4E50-5184-45B8-82EE-6AB220F4C9C3}" srcOrd="3" destOrd="0" presId="urn:microsoft.com/office/officeart/2018/2/layout/IconVerticalSolidList"/>
    <dgm:cxn modelId="{9C1DE949-8668-45F4-BFF2-A050A17E2F3F}" type="presParOf" srcId="{4FD2DF13-1FE7-4000-A563-01F4743D5BB8}" destId="{4925B711-99DD-4827-936C-94914DD58127}" srcOrd="3" destOrd="0" presId="urn:microsoft.com/office/officeart/2018/2/layout/IconVerticalSolidList"/>
    <dgm:cxn modelId="{CF91717F-EF69-4B4E-AD8E-32DF5FB1B1F2}" type="presParOf" srcId="{4FD2DF13-1FE7-4000-A563-01F4743D5BB8}" destId="{31F15368-9CAE-441D-B875-D808FAF24088}" srcOrd="4" destOrd="0" presId="urn:microsoft.com/office/officeart/2018/2/layout/IconVerticalSolidList"/>
    <dgm:cxn modelId="{8C9D91AF-D7A8-4A12-9091-64BD764ACC4E}" type="presParOf" srcId="{31F15368-9CAE-441D-B875-D808FAF24088}" destId="{0E408612-E7EE-41B4-A567-B8E067954E2D}" srcOrd="0" destOrd="0" presId="urn:microsoft.com/office/officeart/2018/2/layout/IconVerticalSolidList"/>
    <dgm:cxn modelId="{79FD5237-99B7-474F-A21D-2B49722E64D7}" type="presParOf" srcId="{31F15368-9CAE-441D-B875-D808FAF24088}" destId="{2DCCD5D8-7CF0-4C73-9CC4-549DA1A1E705}" srcOrd="1" destOrd="0" presId="urn:microsoft.com/office/officeart/2018/2/layout/IconVerticalSolidList"/>
    <dgm:cxn modelId="{2A12B479-07A2-410D-8066-902101312B91}" type="presParOf" srcId="{31F15368-9CAE-441D-B875-D808FAF24088}" destId="{D50B9AB2-B288-480D-B68A-11C27B326571}" srcOrd="2" destOrd="0" presId="urn:microsoft.com/office/officeart/2018/2/layout/IconVerticalSolidList"/>
    <dgm:cxn modelId="{A32F1793-C9F0-4D9F-9865-2F6A7A0486A8}" type="presParOf" srcId="{31F15368-9CAE-441D-B875-D808FAF24088}" destId="{085D28E1-816B-441E-BCE2-BF1DC11D874C}" srcOrd="3" destOrd="0" presId="urn:microsoft.com/office/officeart/2018/2/layout/IconVerticalSolidList"/>
    <dgm:cxn modelId="{EB1445C8-012A-4546-87FA-BF009ED7F3E8}" type="presParOf" srcId="{4FD2DF13-1FE7-4000-A563-01F4743D5BB8}" destId="{1F6336FF-94BA-478F-B5FD-7ADC6D319E87}" srcOrd="5" destOrd="0" presId="urn:microsoft.com/office/officeart/2018/2/layout/IconVerticalSolidList"/>
    <dgm:cxn modelId="{8A393DB5-19B4-4E69-954D-4E7687CEA092}" type="presParOf" srcId="{4FD2DF13-1FE7-4000-A563-01F4743D5BB8}" destId="{F35E29B0-E2DC-4F74-8A92-C076F1CED2E6}" srcOrd="6" destOrd="0" presId="urn:microsoft.com/office/officeart/2018/2/layout/IconVerticalSolidList"/>
    <dgm:cxn modelId="{F97C478C-79C3-4D26-A5F6-95AC111553CC}" type="presParOf" srcId="{F35E29B0-E2DC-4F74-8A92-C076F1CED2E6}" destId="{6E6CF671-5583-48E5-AC53-84AC31C89643}" srcOrd="0" destOrd="0" presId="urn:microsoft.com/office/officeart/2018/2/layout/IconVerticalSolidList"/>
    <dgm:cxn modelId="{2DCF45F0-C7D3-4A08-9B7D-07238948C0BB}" type="presParOf" srcId="{F35E29B0-E2DC-4F74-8A92-C076F1CED2E6}" destId="{6B0816D1-DC4B-4AA0-BDF3-C7ED292D2D4F}" srcOrd="1" destOrd="0" presId="urn:microsoft.com/office/officeart/2018/2/layout/IconVerticalSolidList"/>
    <dgm:cxn modelId="{754C2D9C-8DAF-4167-8C37-4F2512452991}" type="presParOf" srcId="{F35E29B0-E2DC-4F74-8A92-C076F1CED2E6}" destId="{D5A77C37-3EF7-484F-BE01-531FB1F745A4}" srcOrd="2" destOrd="0" presId="urn:microsoft.com/office/officeart/2018/2/layout/IconVerticalSolidList"/>
    <dgm:cxn modelId="{5B638787-848C-4B77-8C9D-221CFF0D4FD7}" type="presParOf" srcId="{F35E29B0-E2DC-4F74-8A92-C076F1CED2E6}" destId="{79912871-C087-4FF2-812C-F57F3420A008}" srcOrd="3" destOrd="0" presId="urn:microsoft.com/office/officeart/2018/2/layout/IconVerticalSolidList"/>
    <dgm:cxn modelId="{2D1549D3-3F28-4B41-93EE-34EAAB3CAAC0}" type="presParOf" srcId="{4FD2DF13-1FE7-4000-A563-01F4743D5BB8}" destId="{0ED1FA0A-F7B3-4F66-B2E8-4660E0F30C60}" srcOrd="7" destOrd="0" presId="urn:microsoft.com/office/officeart/2018/2/layout/IconVerticalSolidList"/>
    <dgm:cxn modelId="{8967E844-AE14-487E-BC35-05EBEFC65DEF}" type="presParOf" srcId="{4FD2DF13-1FE7-4000-A563-01F4743D5BB8}" destId="{063B3812-B4CE-4CE0-A40C-F08837D44742}" srcOrd="8" destOrd="0" presId="urn:microsoft.com/office/officeart/2018/2/layout/IconVerticalSolidList"/>
    <dgm:cxn modelId="{720DAD74-9E48-460E-B05F-3A9F9D658A26}" type="presParOf" srcId="{063B3812-B4CE-4CE0-A40C-F08837D44742}" destId="{7FCD3BBE-AE72-4DD3-827A-86BB14A2F767}" srcOrd="0" destOrd="0" presId="urn:microsoft.com/office/officeart/2018/2/layout/IconVerticalSolidList"/>
    <dgm:cxn modelId="{6EE5C6E8-5CAB-4989-B654-7D20D01F7A0F}" type="presParOf" srcId="{063B3812-B4CE-4CE0-A40C-F08837D44742}" destId="{46B1E87A-B798-4366-8007-47CA6224DAE0}" srcOrd="1" destOrd="0" presId="urn:microsoft.com/office/officeart/2018/2/layout/IconVerticalSolidList"/>
    <dgm:cxn modelId="{EDC61428-A7EE-4690-BB4A-F4D76A7D7DBB}" type="presParOf" srcId="{063B3812-B4CE-4CE0-A40C-F08837D44742}" destId="{B21822C6-268E-443F-B62F-14C1947E299D}" srcOrd="2" destOrd="0" presId="urn:microsoft.com/office/officeart/2018/2/layout/IconVerticalSolidList"/>
    <dgm:cxn modelId="{CA092DE6-7DE5-4E4A-93D8-95C4DF9D25DC}" type="presParOf" srcId="{063B3812-B4CE-4CE0-A40C-F08837D44742}" destId="{202CE84E-D06A-4118-8351-1DD14ECBE4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BEBD2D-D343-4D65-A8E4-6471D5409D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49CE905-0AD3-48E2-B4EB-302B0727ADC0}">
      <dgm:prSet custT="1"/>
      <dgm:spPr/>
      <dgm:t>
        <a:bodyPr/>
        <a:lstStyle/>
        <a:p>
          <a:r>
            <a:rPr lang="en-GB" sz="1800"/>
            <a:t>Purpose</a:t>
          </a:r>
          <a:endParaRPr lang="en-US" sz="1800"/>
        </a:p>
      </dgm:t>
    </dgm:pt>
    <dgm:pt modelId="{4DCB991B-F2AF-404D-A544-ECD70C97097A}" type="parTrans" cxnId="{7DD8A3A0-7CC6-4DE5-B7B3-392BC8051689}">
      <dgm:prSet/>
      <dgm:spPr/>
      <dgm:t>
        <a:bodyPr/>
        <a:lstStyle/>
        <a:p>
          <a:endParaRPr lang="en-US" sz="1400"/>
        </a:p>
      </dgm:t>
    </dgm:pt>
    <dgm:pt modelId="{D20C183F-C404-4A83-B62E-1D89C89B6B34}" type="sibTrans" cxnId="{7DD8A3A0-7CC6-4DE5-B7B3-392BC8051689}">
      <dgm:prSet/>
      <dgm:spPr/>
      <dgm:t>
        <a:bodyPr/>
        <a:lstStyle/>
        <a:p>
          <a:endParaRPr lang="en-US" sz="1400"/>
        </a:p>
      </dgm:t>
    </dgm:pt>
    <dgm:pt modelId="{72B49E9A-6044-4CC5-B9CD-EB2F7E9DD6E0}">
      <dgm:prSet custT="1"/>
      <dgm:spPr/>
      <dgm:t>
        <a:bodyPr/>
        <a:lstStyle/>
        <a:p>
          <a:r>
            <a:rPr lang="en-GB" sz="1800" dirty="0"/>
            <a:t>What can be discovered through this research experience?</a:t>
          </a:r>
          <a:endParaRPr lang="en-US" sz="1800" dirty="0"/>
        </a:p>
      </dgm:t>
    </dgm:pt>
    <dgm:pt modelId="{60301805-0E1A-4EB6-B225-9BF35E466E9A}" type="parTrans" cxnId="{1774F148-B518-4CF0-B34D-DE47A3E5B79D}">
      <dgm:prSet/>
      <dgm:spPr/>
      <dgm:t>
        <a:bodyPr/>
        <a:lstStyle/>
        <a:p>
          <a:endParaRPr lang="en-US" sz="1400"/>
        </a:p>
      </dgm:t>
    </dgm:pt>
    <dgm:pt modelId="{9D45B891-6F6C-4B0F-A286-BBD1B42C3DFF}" type="sibTrans" cxnId="{1774F148-B518-4CF0-B34D-DE47A3E5B79D}">
      <dgm:prSet/>
      <dgm:spPr/>
      <dgm:t>
        <a:bodyPr/>
        <a:lstStyle/>
        <a:p>
          <a:endParaRPr lang="en-US" sz="1400"/>
        </a:p>
      </dgm:t>
    </dgm:pt>
    <dgm:pt modelId="{2CFFFFCC-C7F1-4F2E-990D-43E03E2BC833}">
      <dgm:prSet custT="1"/>
      <dgm:spPr/>
      <dgm:t>
        <a:bodyPr/>
        <a:lstStyle/>
        <a:p>
          <a:r>
            <a:rPr lang="en-GB" sz="1800"/>
            <a:t>What can be achieved in this session? </a:t>
          </a:r>
          <a:endParaRPr lang="en-US" sz="1800"/>
        </a:p>
      </dgm:t>
    </dgm:pt>
    <dgm:pt modelId="{8331B50E-201A-4710-9643-F9DBB022C77A}" type="parTrans" cxnId="{B329C5BC-B000-410E-839A-F6F0C1E50AFD}">
      <dgm:prSet/>
      <dgm:spPr/>
      <dgm:t>
        <a:bodyPr/>
        <a:lstStyle/>
        <a:p>
          <a:endParaRPr lang="en-US" sz="1400"/>
        </a:p>
      </dgm:t>
    </dgm:pt>
    <dgm:pt modelId="{AF9ED4B9-A2C3-4ED7-8C68-D152D4C997E3}" type="sibTrans" cxnId="{B329C5BC-B000-410E-839A-F6F0C1E50AFD}">
      <dgm:prSet/>
      <dgm:spPr/>
      <dgm:t>
        <a:bodyPr/>
        <a:lstStyle/>
        <a:p>
          <a:endParaRPr lang="en-US" sz="1400"/>
        </a:p>
      </dgm:t>
    </dgm:pt>
    <dgm:pt modelId="{B8664E2E-6CD7-4A0A-9818-1044267AEFCA}">
      <dgm:prSet custT="1"/>
      <dgm:spPr/>
      <dgm:t>
        <a:bodyPr/>
        <a:lstStyle/>
        <a:p>
          <a:r>
            <a:rPr lang="en-GB" sz="1800"/>
            <a:t>Technology</a:t>
          </a:r>
          <a:endParaRPr lang="en-US" sz="1800"/>
        </a:p>
      </dgm:t>
    </dgm:pt>
    <dgm:pt modelId="{E15A39ED-77ED-409A-BECD-8638EDAA834E}" type="parTrans" cxnId="{3DC994F1-8C7C-4758-9DD7-6FC6972CE15E}">
      <dgm:prSet/>
      <dgm:spPr/>
      <dgm:t>
        <a:bodyPr/>
        <a:lstStyle/>
        <a:p>
          <a:endParaRPr lang="en-US" sz="1400"/>
        </a:p>
      </dgm:t>
    </dgm:pt>
    <dgm:pt modelId="{385209BF-F85F-461D-8948-2FFF07D338C5}" type="sibTrans" cxnId="{3DC994F1-8C7C-4758-9DD7-6FC6972CE15E}">
      <dgm:prSet/>
      <dgm:spPr/>
      <dgm:t>
        <a:bodyPr/>
        <a:lstStyle/>
        <a:p>
          <a:endParaRPr lang="en-US" sz="1400"/>
        </a:p>
      </dgm:t>
    </dgm:pt>
    <dgm:pt modelId="{E7B25D07-384C-4A7D-B43A-F0CC4D8B27DB}">
      <dgm:prSet custT="1"/>
      <dgm:spPr/>
      <dgm:t>
        <a:bodyPr/>
        <a:lstStyle/>
        <a:p>
          <a:r>
            <a:rPr lang="en-GB" sz="1800" dirty="0"/>
            <a:t>Technical considerations</a:t>
          </a:r>
          <a:endParaRPr lang="en-US" sz="1800" dirty="0"/>
        </a:p>
      </dgm:t>
    </dgm:pt>
    <dgm:pt modelId="{5E0566BF-35A3-4F8B-AD33-BB05184DE2B6}" type="parTrans" cxnId="{EDE1BC85-60FE-4467-9C51-AB47ACC64138}">
      <dgm:prSet/>
      <dgm:spPr/>
      <dgm:t>
        <a:bodyPr/>
        <a:lstStyle/>
        <a:p>
          <a:endParaRPr lang="en-US" sz="1400"/>
        </a:p>
      </dgm:t>
    </dgm:pt>
    <dgm:pt modelId="{290BEBB1-0D9B-4569-8B56-C4B8C589B785}" type="sibTrans" cxnId="{EDE1BC85-60FE-4467-9C51-AB47ACC64138}">
      <dgm:prSet/>
      <dgm:spPr/>
      <dgm:t>
        <a:bodyPr/>
        <a:lstStyle/>
        <a:p>
          <a:endParaRPr lang="en-US" sz="1400"/>
        </a:p>
      </dgm:t>
    </dgm:pt>
    <dgm:pt modelId="{26FD21CB-01A2-40F4-8A83-057F4EECC880}">
      <dgm:prSet custT="1"/>
      <dgm:spPr/>
      <dgm:t>
        <a:bodyPr/>
        <a:lstStyle/>
        <a:p>
          <a:r>
            <a:rPr lang="en-GB" sz="1800" dirty="0"/>
            <a:t>Software features</a:t>
          </a:r>
          <a:endParaRPr lang="en-US" sz="1800" dirty="0"/>
        </a:p>
      </dgm:t>
    </dgm:pt>
    <dgm:pt modelId="{3D470F1F-A45D-4C8A-8073-8358A3B876FF}" type="parTrans" cxnId="{290CDD03-F541-4B3A-8A96-1B117D0C2637}">
      <dgm:prSet/>
      <dgm:spPr/>
      <dgm:t>
        <a:bodyPr/>
        <a:lstStyle/>
        <a:p>
          <a:endParaRPr lang="en-US" sz="1400"/>
        </a:p>
      </dgm:t>
    </dgm:pt>
    <dgm:pt modelId="{BC68D740-DFFE-4280-9776-22A5FCED2D73}" type="sibTrans" cxnId="{290CDD03-F541-4B3A-8A96-1B117D0C2637}">
      <dgm:prSet/>
      <dgm:spPr/>
      <dgm:t>
        <a:bodyPr/>
        <a:lstStyle/>
        <a:p>
          <a:endParaRPr lang="en-US" sz="1400"/>
        </a:p>
      </dgm:t>
    </dgm:pt>
    <dgm:pt modelId="{4283121B-0A42-4162-A9A3-3FB08C6B8F3E}">
      <dgm:prSet custT="1"/>
      <dgm:spPr/>
      <dgm:t>
        <a:bodyPr/>
        <a:lstStyle/>
        <a:p>
          <a:r>
            <a:rPr lang="en-GB" sz="1800" dirty="0"/>
            <a:t>Affective</a:t>
          </a:r>
          <a:endParaRPr lang="en-US" sz="1800" dirty="0"/>
        </a:p>
      </dgm:t>
    </dgm:pt>
    <dgm:pt modelId="{253CEF6D-3A2A-4FBA-95B8-C8EC140AF845}" type="parTrans" cxnId="{E7A9C97E-D8FD-4BBE-9CD9-00388B4C0A11}">
      <dgm:prSet/>
      <dgm:spPr/>
      <dgm:t>
        <a:bodyPr/>
        <a:lstStyle/>
        <a:p>
          <a:endParaRPr lang="en-US" sz="1400"/>
        </a:p>
      </dgm:t>
    </dgm:pt>
    <dgm:pt modelId="{A5705714-F5A1-4619-9C33-A5C64FF88407}" type="sibTrans" cxnId="{E7A9C97E-D8FD-4BBE-9CD9-00388B4C0A11}">
      <dgm:prSet/>
      <dgm:spPr/>
      <dgm:t>
        <a:bodyPr/>
        <a:lstStyle/>
        <a:p>
          <a:endParaRPr lang="en-US" sz="1400"/>
        </a:p>
      </dgm:t>
    </dgm:pt>
    <dgm:pt modelId="{77EFF0A3-73A7-4E3E-959B-85B9FE2D853A}">
      <dgm:prSet custT="1"/>
      <dgm:spPr/>
      <dgm:t>
        <a:bodyPr/>
        <a:lstStyle/>
        <a:p>
          <a:r>
            <a:rPr lang="en-GB" sz="1800"/>
            <a:t>Roles</a:t>
          </a:r>
          <a:endParaRPr lang="en-US" sz="1800"/>
        </a:p>
      </dgm:t>
    </dgm:pt>
    <dgm:pt modelId="{0812CC0C-0DDB-4078-B17D-739AA976B78D}" type="parTrans" cxnId="{B289470B-7CB6-4BB9-9AD6-98CAE3B78D39}">
      <dgm:prSet/>
      <dgm:spPr/>
      <dgm:t>
        <a:bodyPr/>
        <a:lstStyle/>
        <a:p>
          <a:endParaRPr lang="en-US" sz="1400"/>
        </a:p>
      </dgm:t>
    </dgm:pt>
    <dgm:pt modelId="{C3BB96B5-645D-435C-983E-1F7562D9035B}" type="sibTrans" cxnId="{B289470B-7CB6-4BB9-9AD6-98CAE3B78D39}">
      <dgm:prSet/>
      <dgm:spPr/>
      <dgm:t>
        <a:bodyPr/>
        <a:lstStyle/>
        <a:p>
          <a:endParaRPr lang="en-US" sz="1400"/>
        </a:p>
      </dgm:t>
    </dgm:pt>
    <dgm:pt modelId="{5F45422C-A09E-4F80-9ECA-96B943E9DA44}">
      <dgm:prSet custT="1"/>
      <dgm:spPr/>
      <dgm:t>
        <a:bodyPr/>
        <a:lstStyle/>
        <a:p>
          <a:r>
            <a:rPr lang="en-GB" sz="1800"/>
            <a:t>Rapport</a:t>
          </a:r>
          <a:endParaRPr lang="en-US" sz="1800"/>
        </a:p>
      </dgm:t>
    </dgm:pt>
    <dgm:pt modelId="{74D28E8C-AD4D-4480-B56D-B50E3D326086}" type="parTrans" cxnId="{4EBA5E67-3F1E-4655-9363-04E069CC8F8E}">
      <dgm:prSet/>
      <dgm:spPr/>
      <dgm:t>
        <a:bodyPr/>
        <a:lstStyle/>
        <a:p>
          <a:endParaRPr lang="en-US" sz="1400"/>
        </a:p>
      </dgm:t>
    </dgm:pt>
    <dgm:pt modelId="{8DDD510D-6D9D-4788-9DC1-A78D42BEB823}" type="sibTrans" cxnId="{4EBA5E67-3F1E-4655-9363-04E069CC8F8E}">
      <dgm:prSet/>
      <dgm:spPr/>
      <dgm:t>
        <a:bodyPr/>
        <a:lstStyle/>
        <a:p>
          <a:endParaRPr lang="en-US" sz="1400"/>
        </a:p>
      </dgm:t>
    </dgm:pt>
    <dgm:pt modelId="{1FC84892-AA9C-4A42-9D8D-F03584A9D39A}">
      <dgm:prSet custT="1"/>
      <dgm:spPr/>
      <dgm:t>
        <a:bodyPr/>
        <a:lstStyle/>
        <a:p>
          <a:r>
            <a:rPr lang="en-GB" sz="1800" dirty="0"/>
            <a:t>Etiquette</a:t>
          </a:r>
          <a:endParaRPr lang="en-US" sz="1800" dirty="0"/>
        </a:p>
      </dgm:t>
    </dgm:pt>
    <dgm:pt modelId="{4E674714-AB3D-48DB-9A10-D541EB7D31BC}" type="parTrans" cxnId="{140C9A9C-5C74-4ED9-8F3B-4F6945C27924}">
      <dgm:prSet/>
      <dgm:spPr/>
      <dgm:t>
        <a:bodyPr/>
        <a:lstStyle/>
        <a:p>
          <a:endParaRPr lang="en-US" sz="1400"/>
        </a:p>
      </dgm:t>
    </dgm:pt>
    <dgm:pt modelId="{27637BA7-E0CE-4F84-AA30-AE20D67D85B3}" type="sibTrans" cxnId="{140C9A9C-5C74-4ED9-8F3B-4F6945C27924}">
      <dgm:prSet/>
      <dgm:spPr/>
      <dgm:t>
        <a:bodyPr/>
        <a:lstStyle/>
        <a:p>
          <a:endParaRPr lang="en-US" sz="1400"/>
        </a:p>
      </dgm:t>
    </dgm:pt>
    <dgm:pt modelId="{3B583B93-70A2-4C1F-BA07-370B637CC07C}">
      <dgm:prSet custT="1"/>
      <dgm:spPr/>
      <dgm:t>
        <a:bodyPr/>
        <a:lstStyle/>
        <a:p>
          <a:r>
            <a:rPr lang="en-GB" sz="1800" dirty="0"/>
            <a:t>Ethics</a:t>
          </a:r>
          <a:endParaRPr lang="en-US" sz="1800" dirty="0"/>
        </a:p>
      </dgm:t>
    </dgm:pt>
    <dgm:pt modelId="{E9958185-B5C0-4DEF-AD65-6E02886BBE72}" type="parTrans" cxnId="{F3D7611B-714E-474C-9D82-4BC97018D173}">
      <dgm:prSet/>
      <dgm:spPr/>
      <dgm:t>
        <a:bodyPr/>
        <a:lstStyle/>
        <a:p>
          <a:endParaRPr lang="en-US" sz="1400"/>
        </a:p>
      </dgm:t>
    </dgm:pt>
    <dgm:pt modelId="{CF369112-A6A8-43D5-9B16-DBAF5D5C99C7}" type="sibTrans" cxnId="{F3D7611B-714E-474C-9D82-4BC97018D173}">
      <dgm:prSet/>
      <dgm:spPr/>
      <dgm:t>
        <a:bodyPr/>
        <a:lstStyle/>
        <a:p>
          <a:endParaRPr lang="en-US" sz="1400"/>
        </a:p>
      </dgm:t>
    </dgm:pt>
    <dgm:pt modelId="{EA68194A-04E6-4D7A-8B2C-5F647E82062B}">
      <dgm:prSet custT="1"/>
      <dgm:spPr/>
      <dgm:t>
        <a:bodyPr/>
        <a:lstStyle/>
        <a:p>
          <a:r>
            <a:rPr lang="en-GB" sz="1800" dirty="0"/>
            <a:t>Methodological</a:t>
          </a:r>
          <a:endParaRPr lang="en-US" sz="1800" dirty="0"/>
        </a:p>
      </dgm:t>
    </dgm:pt>
    <dgm:pt modelId="{96017909-A431-438C-9B72-165EB6A8265A}" type="parTrans" cxnId="{620A7D47-E7DD-438C-9922-1E722801978C}">
      <dgm:prSet/>
      <dgm:spPr/>
      <dgm:t>
        <a:bodyPr/>
        <a:lstStyle/>
        <a:p>
          <a:endParaRPr lang="en-US" sz="1400"/>
        </a:p>
      </dgm:t>
    </dgm:pt>
    <dgm:pt modelId="{9B1613F6-2559-40E0-B234-5D6C7D53979A}" type="sibTrans" cxnId="{620A7D47-E7DD-438C-9922-1E722801978C}">
      <dgm:prSet/>
      <dgm:spPr/>
      <dgm:t>
        <a:bodyPr/>
        <a:lstStyle/>
        <a:p>
          <a:endParaRPr lang="en-US" sz="1400"/>
        </a:p>
      </dgm:t>
    </dgm:pt>
    <dgm:pt modelId="{F8BE94FB-7C16-4F7F-9CE9-F95C935D1563}">
      <dgm:prSet custT="1"/>
      <dgm:spPr/>
      <dgm:t>
        <a:bodyPr/>
        <a:lstStyle/>
        <a:p>
          <a:r>
            <a:rPr lang="en-GB" sz="1800"/>
            <a:t>Relate methodology to purpose</a:t>
          </a:r>
          <a:endParaRPr lang="en-US" sz="1800"/>
        </a:p>
      </dgm:t>
    </dgm:pt>
    <dgm:pt modelId="{0FF2D9CE-F6FD-4486-9969-59782FCB4218}" type="parTrans" cxnId="{21128133-FCFC-4A20-985A-FA28C554B599}">
      <dgm:prSet/>
      <dgm:spPr/>
      <dgm:t>
        <a:bodyPr/>
        <a:lstStyle/>
        <a:p>
          <a:endParaRPr lang="en-US" sz="1400"/>
        </a:p>
      </dgm:t>
    </dgm:pt>
    <dgm:pt modelId="{14E531B6-810D-4469-9913-668758EF101F}" type="sibTrans" cxnId="{21128133-FCFC-4A20-985A-FA28C554B599}">
      <dgm:prSet/>
      <dgm:spPr/>
      <dgm:t>
        <a:bodyPr/>
        <a:lstStyle/>
        <a:p>
          <a:endParaRPr lang="en-US" sz="1400"/>
        </a:p>
      </dgm:t>
    </dgm:pt>
    <dgm:pt modelId="{A97107C0-E0AF-41AF-948F-76C446EA725C}">
      <dgm:prSet custT="1"/>
      <dgm:spPr/>
      <dgm:t>
        <a:bodyPr/>
        <a:lstStyle/>
        <a:p>
          <a:r>
            <a:rPr lang="en-GB" sz="1800"/>
            <a:t>Research design issues</a:t>
          </a:r>
          <a:endParaRPr lang="en-US" sz="1800"/>
        </a:p>
      </dgm:t>
    </dgm:pt>
    <dgm:pt modelId="{2E8CEE27-6C22-4A5F-8783-AF76A2A5FBBB}" type="parTrans" cxnId="{06630315-83C0-44CA-ACF1-DCBB9DC19A5F}">
      <dgm:prSet/>
      <dgm:spPr/>
      <dgm:t>
        <a:bodyPr/>
        <a:lstStyle/>
        <a:p>
          <a:endParaRPr lang="en-US" sz="1400"/>
        </a:p>
      </dgm:t>
    </dgm:pt>
    <dgm:pt modelId="{B964FA6D-5770-4FDF-885C-686DDBAB2CD9}" type="sibTrans" cxnId="{06630315-83C0-44CA-ACF1-DCBB9DC19A5F}">
      <dgm:prSet/>
      <dgm:spPr/>
      <dgm:t>
        <a:bodyPr/>
        <a:lstStyle/>
        <a:p>
          <a:endParaRPr lang="en-US" sz="1400"/>
        </a:p>
      </dgm:t>
    </dgm:pt>
    <dgm:pt modelId="{5F549EAF-2BCC-4A3B-972E-E057C10B2137}">
      <dgm:prSet custT="1"/>
      <dgm:spPr/>
      <dgm:t>
        <a:bodyPr/>
        <a:lstStyle/>
        <a:p>
          <a:r>
            <a:rPr lang="en-GB" sz="1800"/>
            <a:t>Can methods be neutral?</a:t>
          </a:r>
          <a:endParaRPr lang="en-US" sz="1800"/>
        </a:p>
      </dgm:t>
    </dgm:pt>
    <dgm:pt modelId="{9B61B0E2-534C-4F0E-A88B-6E8AF9F542AA}" type="parTrans" cxnId="{9EC8BC3F-67F2-4504-8B67-435B8959CB6C}">
      <dgm:prSet/>
      <dgm:spPr/>
      <dgm:t>
        <a:bodyPr/>
        <a:lstStyle/>
        <a:p>
          <a:endParaRPr lang="en-US" sz="1400"/>
        </a:p>
      </dgm:t>
    </dgm:pt>
    <dgm:pt modelId="{CFEE39E0-E7AC-4D64-8222-D2F074FBC397}" type="sibTrans" cxnId="{9EC8BC3F-67F2-4504-8B67-435B8959CB6C}">
      <dgm:prSet/>
      <dgm:spPr/>
      <dgm:t>
        <a:bodyPr/>
        <a:lstStyle/>
        <a:p>
          <a:endParaRPr lang="en-US" sz="1400"/>
        </a:p>
      </dgm:t>
    </dgm:pt>
    <dgm:pt modelId="{09FE4D4E-21D6-40A6-97BD-A3100A2C9B91}">
      <dgm:prSet custT="1"/>
      <dgm:spPr/>
      <dgm:t>
        <a:bodyPr/>
        <a:lstStyle/>
        <a:p>
          <a:r>
            <a:rPr lang="en-GB" sz="1800" dirty="0"/>
            <a:t>Affordances – what can the technology do? </a:t>
          </a:r>
          <a:endParaRPr lang="en-US" sz="1800" dirty="0"/>
        </a:p>
      </dgm:t>
    </dgm:pt>
    <dgm:pt modelId="{73C529D2-9E94-456D-A0EE-93A10FE33626}" type="parTrans" cxnId="{181F31EC-CED9-4F03-8C00-D38AED13D881}">
      <dgm:prSet/>
      <dgm:spPr/>
      <dgm:t>
        <a:bodyPr/>
        <a:lstStyle/>
        <a:p>
          <a:endParaRPr lang="en-GB" sz="1400"/>
        </a:p>
      </dgm:t>
    </dgm:pt>
    <dgm:pt modelId="{E9A6CA37-FCEC-4EA6-AC29-4A403954C990}" type="sibTrans" cxnId="{181F31EC-CED9-4F03-8C00-D38AED13D881}">
      <dgm:prSet/>
      <dgm:spPr/>
      <dgm:t>
        <a:bodyPr/>
        <a:lstStyle/>
        <a:p>
          <a:endParaRPr lang="en-GB" sz="1400"/>
        </a:p>
      </dgm:t>
    </dgm:pt>
    <dgm:pt modelId="{07B88A13-6978-407C-997F-46EF74181200}" type="pres">
      <dgm:prSet presAssocID="{72BEBD2D-D343-4D65-A8E4-6471D5409D67}" presName="Name0" presStyleCnt="0">
        <dgm:presLayoutVars>
          <dgm:dir/>
          <dgm:animLvl val="lvl"/>
          <dgm:resizeHandles val="exact"/>
        </dgm:presLayoutVars>
      </dgm:prSet>
      <dgm:spPr/>
      <dgm:t>
        <a:bodyPr/>
        <a:lstStyle/>
        <a:p>
          <a:endParaRPr lang="en-US"/>
        </a:p>
      </dgm:t>
    </dgm:pt>
    <dgm:pt modelId="{B622D408-BB39-4570-B3E7-E996F71EFA31}" type="pres">
      <dgm:prSet presAssocID="{549CE905-0AD3-48E2-B4EB-302B0727ADC0}" presName="composite" presStyleCnt="0"/>
      <dgm:spPr/>
    </dgm:pt>
    <dgm:pt modelId="{35795693-BD12-4456-8E0F-CFD69C06D079}" type="pres">
      <dgm:prSet presAssocID="{549CE905-0AD3-48E2-B4EB-302B0727ADC0}" presName="parTx" presStyleLbl="alignNode1" presStyleIdx="0" presStyleCnt="4">
        <dgm:presLayoutVars>
          <dgm:chMax val="0"/>
          <dgm:chPref val="0"/>
          <dgm:bulletEnabled val="1"/>
        </dgm:presLayoutVars>
      </dgm:prSet>
      <dgm:spPr/>
      <dgm:t>
        <a:bodyPr/>
        <a:lstStyle/>
        <a:p>
          <a:endParaRPr lang="en-US"/>
        </a:p>
      </dgm:t>
    </dgm:pt>
    <dgm:pt modelId="{88F4DB30-3912-487F-B147-A7FAA98DA951}" type="pres">
      <dgm:prSet presAssocID="{549CE905-0AD3-48E2-B4EB-302B0727ADC0}" presName="desTx" presStyleLbl="alignAccFollowNode1" presStyleIdx="0" presStyleCnt="4">
        <dgm:presLayoutVars>
          <dgm:bulletEnabled val="1"/>
        </dgm:presLayoutVars>
      </dgm:prSet>
      <dgm:spPr/>
      <dgm:t>
        <a:bodyPr/>
        <a:lstStyle/>
        <a:p>
          <a:endParaRPr lang="en-US"/>
        </a:p>
      </dgm:t>
    </dgm:pt>
    <dgm:pt modelId="{B87FFEC0-8E35-449D-941B-723DB3156218}" type="pres">
      <dgm:prSet presAssocID="{D20C183F-C404-4A83-B62E-1D89C89B6B34}" presName="space" presStyleCnt="0"/>
      <dgm:spPr/>
    </dgm:pt>
    <dgm:pt modelId="{57BC23EE-2C59-4165-B0CE-70BAFC886798}" type="pres">
      <dgm:prSet presAssocID="{B8664E2E-6CD7-4A0A-9818-1044267AEFCA}" presName="composite" presStyleCnt="0"/>
      <dgm:spPr/>
    </dgm:pt>
    <dgm:pt modelId="{00180F93-7ABA-43E5-9E7E-1343A3D85B3A}" type="pres">
      <dgm:prSet presAssocID="{B8664E2E-6CD7-4A0A-9818-1044267AEFCA}" presName="parTx" presStyleLbl="alignNode1" presStyleIdx="1" presStyleCnt="4">
        <dgm:presLayoutVars>
          <dgm:chMax val="0"/>
          <dgm:chPref val="0"/>
          <dgm:bulletEnabled val="1"/>
        </dgm:presLayoutVars>
      </dgm:prSet>
      <dgm:spPr/>
      <dgm:t>
        <a:bodyPr/>
        <a:lstStyle/>
        <a:p>
          <a:endParaRPr lang="en-US"/>
        </a:p>
      </dgm:t>
    </dgm:pt>
    <dgm:pt modelId="{033214DE-A8A4-4931-9A74-37665307D96C}" type="pres">
      <dgm:prSet presAssocID="{B8664E2E-6CD7-4A0A-9818-1044267AEFCA}" presName="desTx" presStyleLbl="alignAccFollowNode1" presStyleIdx="1" presStyleCnt="4">
        <dgm:presLayoutVars>
          <dgm:bulletEnabled val="1"/>
        </dgm:presLayoutVars>
      </dgm:prSet>
      <dgm:spPr/>
      <dgm:t>
        <a:bodyPr/>
        <a:lstStyle/>
        <a:p>
          <a:endParaRPr lang="en-US"/>
        </a:p>
      </dgm:t>
    </dgm:pt>
    <dgm:pt modelId="{A1CD1C88-9297-45D4-A528-434C627D7A50}" type="pres">
      <dgm:prSet presAssocID="{385209BF-F85F-461D-8948-2FFF07D338C5}" presName="space" presStyleCnt="0"/>
      <dgm:spPr/>
    </dgm:pt>
    <dgm:pt modelId="{A8C29F40-B69C-436D-821E-F30C9F59CE67}" type="pres">
      <dgm:prSet presAssocID="{4283121B-0A42-4162-A9A3-3FB08C6B8F3E}" presName="composite" presStyleCnt="0"/>
      <dgm:spPr/>
    </dgm:pt>
    <dgm:pt modelId="{03E8BFC9-667C-4BE7-9F7A-B4D43C8A68BF}" type="pres">
      <dgm:prSet presAssocID="{4283121B-0A42-4162-A9A3-3FB08C6B8F3E}" presName="parTx" presStyleLbl="alignNode1" presStyleIdx="2" presStyleCnt="4">
        <dgm:presLayoutVars>
          <dgm:chMax val="0"/>
          <dgm:chPref val="0"/>
          <dgm:bulletEnabled val="1"/>
        </dgm:presLayoutVars>
      </dgm:prSet>
      <dgm:spPr/>
      <dgm:t>
        <a:bodyPr/>
        <a:lstStyle/>
        <a:p>
          <a:endParaRPr lang="en-US"/>
        </a:p>
      </dgm:t>
    </dgm:pt>
    <dgm:pt modelId="{E3E47B8D-AD0D-4238-993B-132ADF230256}" type="pres">
      <dgm:prSet presAssocID="{4283121B-0A42-4162-A9A3-3FB08C6B8F3E}" presName="desTx" presStyleLbl="alignAccFollowNode1" presStyleIdx="2" presStyleCnt="4">
        <dgm:presLayoutVars>
          <dgm:bulletEnabled val="1"/>
        </dgm:presLayoutVars>
      </dgm:prSet>
      <dgm:spPr/>
      <dgm:t>
        <a:bodyPr/>
        <a:lstStyle/>
        <a:p>
          <a:endParaRPr lang="en-US"/>
        </a:p>
      </dgm:t>
    </dgm:pt>
    <dgm:pt modelId="{A6110F39-865D-4EE1-9B1A-7DA899280CAF}" type="pres">
      <dgm:prSet presAssocID="{A5705714-F5A1-4619-9C33-A5C64FF88407}" presName="space" presStyleCnt="0"/>
      <dgm:spPr/>
    </dgm:pt>
    <dgm:pt modelId="{86A30937-4BD4-4F0E-B470-626EC7BC2B51}" type="pres">
      <dgm:prSet presAssocID="{EA68194A-04E6-4D7A-8B2C-5F647E82062B}" presName="composite" presStyleCnt="0"/>
      <dgm:spPr/>
    </dgm:pt>
    <dgm:pt modelId="{A41BEA6A-34AF-414B-9239-7C6C588C36A0}" type="pres">
      <dgm:prSet presAssocID="{EA68194A-04E6-4D7A-8B2C-5F647E82062B}" presName="parTx" presStyleLbl="alignNode1" presStyleIdx="3" presStyleCnt="4">
        <dgm:presLayoutVars>
          <dgm:chMax val="0"/>
          <dgm:chPref val="0"/>
          <dgm:bulletEnabled val="1"/>
        </dgm:presLayoutVars>
      </dgm:prSet>
      <dgm:spPr/>
      <dgm:t>
        <a:bodyPr/>
        <a:lstStyle/>
        <a:p>
          <a:endParaRPr lang="en-US"/>
        </a:p>
      </dgm:t>
    </dgm:pt>
    <dgm:pt modelId="{223B16B1-33A2-411D-8D79-49A1F26B0619}" type="pres">
      <dgm:prSet presAssocID="{EA68194A-04E6-4D7A-8B2C-5F647E82062B}" presName="desTx" presStyleLbl="alignAccFollowNode1" presStyleIdx="3" presStyleCnt="4">
        <dgm:presLayoutVars>
          <dgm:bulletEnabled val="1"/>
        </dgm:presLayoutVars>
      </dgm:prSet>
      <dgm:spPr/>
      <dgm:t>
        <a:bodyPr/>
        <a:lstStyle/>
        <a:p>
          <a:endParaRPr lang="en-US"/>
        </a:p>
      </dgm:t>
    </dgm:pt>
  </dgm:ptLst>
  <dgm:cxnLst>
    <dgm:cxn modelId="{ABFFD572-1A0A-41A4-A99A-9BCBCE7397E4}" type="presOf" srcId="{2CFFFFCC-C7F1-4F2E-990D-43E03E2BC833}" destId="{88F4DB30-3912-487F-B147-A7FAA98DA951}" srcOrd="0" destOrd="1" presId="urn:microsoft.com/office/officeart/2005/8/layout/hList1"/>
    <dgm:cxn modelId="{6EAA08A1-DFAD-4B95-A0EB-E5B78E5D78E5}" type="presOf" srcId="{E7B25D07-384C-4A7D-B43A-F0CC4D8B27DB}" destId="{033214DE-A8A4-4931-9A74-37665307D96C}" srcOrd="0" destOrd="0" presId="urn:microsoft.com/office/officeart/2005/8/layout/hList1"/>
    <dgm:cxn modelId="{2A3AE45E-07AB-4FDF-A483-926D5015F23C}" type="presOf" srcId="{F8BE94FB-7C16-4F7F-9CE9-F95C935D1563}" destId="{223B16B1-33A2-411D-8D79-49A1F26B0619}" srcOrd="0" destOrd="0" presId="urn:microsoft.com/office/officeart/2005/8/layout/hList1"/>
    <dgm:cxn modelId="{620A7D47-E7DD-438C-9922-1E722801978C}" srcId="{72BEBD2D-D343-4D65-A8E4-6471D5409D67}" destId="{EA68194A-04E6-4D7A-8B2C-5F647E82062B}" srcOrd="3" destOrd="0" parTransId="{96017909-A431-438C-9B72-165EB6A8265A}" sibTransId="{9B1613F6-2559-40E0-B234-5D6C7D53979A}"/>
    <dgm:cxn modelId="{06630315-83C0-44CA-ACF1-DCBB9DC19A5F}" srcId="{EA68194A-04E6-4D7A-8B2C-5F647E82062B}" destId="{A97107C0-E0AF-41AF-948F-76C446EA725C}" srcOrd="1" destOrd="0" parTransId="{2E8CEE27-6C22-4A5F-8783-AF76A2A5FBBB}" sibTransId="{B964FA6D-5770-4FDF-885C-686DDBAB2CD9}"/>
    <dgm:cxn modelId="{7DD8A3A0-7CC6-4DE5-B7B3-392BC8051689}" srcId="{72BEBD2D-D343-4D65-A8E4-6471D5409D67}" destId="{549CE905-0AD3-48E2-B4EB-302B0727ADC0}" srcOrd="0" destOrd="0" parTransId="{4DCB991B-F2AF-404D-A544-ECD70C97097A}" sibTransId="{D20C183F-C404-4A83-B62E-1D89C89B6B34}"/>
    <dgm:cxn modelId="{9EC8BC3F-67F2-4504-8B67-435B8959CB6C}" srcId="{EA68194A-04E6-4D7A-8B2C-5F647E82062B}" destId="{5F549EAF-2BCC-4A3B-972E-E057C10B2137}" srcOrd="2" destOrd="0" parTransId="{9B61B0E2-534C-4F0E-A88B-6E8AF9F542AA}" sibTransId="{CFEE39E0-E7AC-4D64-8222-D2F074FBC397}"/>
    <dgm:cxn modelId="{140C9A9C-5C74-4ED9-8F3B-4F6945C27924}" srcId="{4283121B-0A42-4162-A9A3-3FB08C6B8F3E}" destId="{1FC84892-AA9C-4A42-9D8D-F03584A9D39A}" srcOrd="2" destOrd="0" parTransId="{4E674714-AB3D-48DB-9A10-D541EB7D31BC}" sibTransId="{27637BA7-E0CE-4F84-AA30-AE20D67D85B3}"/>
    <dgm:cxn modelId="{A7247831-8964-4C20-8987-0641695CD3EF}" type="presOf" srcId="{5F45422C-A09E-4F80-9ECA-96B943E9DA44}" destId="{E3E47B8D-AD0D-4238-993B-132ADF230256}" srcOrd="0" destOrd="1" presId="urn:microsoft.com/office/officeart/2005/8/layout/hList1"/>
    <dgm:cxn modelId="{3DC994F1-8C7C-4758-9DD7-6FC6972CE15E}" srcId="{72BEBD2D-D343-4D65-A8E4-6471D5409D67}" destId="{B8664E2E-6CD7-4A0A-9818-1044267AEFCA}" srcOrd="1" destOrd="0" parTransId="{E15A39ED-77ED-409A-BECD-8638EDAA834E}" sibTransId="{385209BF-F85F-461D-8948-2FFF07D338C5}"/>
    <dgm:cxn modelId="{B289470B-7CB6-4BB9-9AD6-98CAE3B78D39}" srcId="{4283121B-0A42-4162-A9A3-3FB08C6B8F3E}" destId="{77EFF0A3-73A7-4E3E-959B-85B9FE2D853A}" srcOrd="0" destOrd="0" parTransId="{0812CC0C-0DDB-4078-B17D-739AA976B78D}" sibTransId="{C3BB96B5-645D-435C-983E-1F7562D9035B}"/>
    <dgm:cxn modelId="{E7A9C97E-D8FD-4BBE-9CD9-00388B4C0A11}" srcId="{72BEBD2D-D343-4D65-A8E4-6471D5409D67}" destId="{4283121B-0A42-4162-A9A3-3FB08C6B8F3E}" srcOrd="2" destOrd="0" parTransId="{253CEF6D-3A2A-4FBA-95B8-C8EC140AF845}" sibTransId="{A5705714-F5A1-4619-9C33-A5C64FF88407}"/>
    <dgm:cxn modelId="{6F08D253-5D70-45F9-9D22-415E9B2658DB}" type="presOf" srcId="{72BEBD2D-D343-4D65-A8E4-6471D5409D67}" destId="{07B88A13-6978-407C-997F-46EF74181200}" srcOrd="0" destOrd="0" presId="urn:microsoft.com/office/officeart/2005/8/layout/hList1"/>
    <dgm:cxn modelId="{E10C6A3D-9226-4557-B04D-514AEEA9B4A0}" type="presOf" srcId="{549CE905-0AD3-48E2-B4EB-302B0727ADC0}" destId="{35795693-BD12-4456-8E0F-CFD69C06D079}" srcOrd="0" destOrd="0" presId="urn:microsoft.com/office/officeart/2005/8/layout/hList1"/>
    <dgm:cxn modelId="{B5E2A04F-DFFA-4166-B143-3B115E7D76ED}" type="presOf" srcId="{EA68194A-04E6-4D7A-8B2C-5F647E82062B}" destId="{A41BEA6A-34AF-414B-9239-7C6C588C36A0}" srcOrd="0" destOrd="0" presId="urn:microsoft.com/office/officeart/2005/8/layout/hList1"/>
    <dgm:cxn modelId="{F7C7D177-EAA1-44CB-86FF-555D2980F6C6}" type="presOf" srcId="{1FC84892-AA9C-4A42-9D8D-F03584A9D39A}" destId="{E3E47B8D-AD0D-4238-993B-132ADF230256}" srcOrd="0" destOrd="2" presId="urn:microsoft.com/office/officeart/2005/8/layout/hList1"/>
    <dgm:cxn modelId="{B8829F61-4532-44CB-B161-AA3DAC6DDF76}" type="presOf" srcId="{77EFF0A3-73A7-4E3E-959B-85B9FE2D853A}" destId="{E3E47B8D-AD0D-4238-993B-132ADF230256}" srcOrd="0" destOrd="0" presId="urn:microsoft.com/office/officeart/2005/8/layout/hList1"/>
    <dgm:cxn modelId="{21D29212-F98C-46B1-9ADE-C5CCD568B9D2}" type="presOf" srcId="{3B583B93-70A2-4C1F-BA07-370B637CC07C}" destId="{E3E47B8D-AD0D-4238-993B-132ADF230256}" srcOrd="0" destOrd="3" presId="urn:microsoft.com/office/officeart/2005/8/layout/hList1"/>
    <dgm:cxn modelId="{594920A8-B820-4D50-9DC5-5F7052BFACCD}" type="presOf" srcId="{B8664E2E-6CD7-4A0A-9818-1044267AEFCA}" destId="{00180F93-7ABA-43E5-9E7E-1343A3D85B3A}" srcOrd="0" destOrd="0" presId="urn:microsoft.com/office/officeart/2005/8/layout/hList1"/>
    <dgm:cxn modelId="{21128133-FCFC-4A20-985A-FA28C554B599}" srcId="{EA68194A-04E6-4D7A-8B2C-5F647E82062B}" destId="{F8BE94FB-7C16-4F7F-9CE9-F95C935D1563}" srcOrd="0" destOrd="0" parTransId="{0FF2D9CE-F6FD-4486-9969-59782FCB4218}" sibTransId="{14E531B6-810D-4469-9913-668758EF101F}"/>
    <dgm:cxn modelId="{4BB1034B-0510-451E-AF95-76E2790E217D}" type="presOf" srcId="{4283121B-0A42-4162-A9A3-3FB08C6B8F3E}" destId="{03E8BFC9-667C-4BE7-9F7A-B4D43C8A68BF}" srcOrd="0" destOrd="0" presId="urn:microsoft.com/office/officeart/2005/8/layout/hList1"/>
    <dgm:cxn modelId="{1774F148-B518-4CF0-B34D-DE47A3E5B79D}" srcId="{549CE905-0AD3-48E2-B4EB-302B0727ADC0}" destId="{72B49E9A-6044-4CC5-B9CD-EB2F7E9DD6E0}" srcOrd="0" destOrd="0" parTransId="{60301805-0E1A-4EB6-B225-9BF35E466E9A}" sibTransId="{9D45B891-6F6C-4B0F-A286-BBD1B42C3DFF}"/>
    <dgm:cxn modelId="{27971FBD-1475-4A05-A5F1-04D7FCED65ED}" type="presOf" srcId="{72B49E9A-6044-4CC5-B9CD-EB2F7E9DD6E0}" destId="{88F4DB30-3912-487F-B147-A7FAA98DA951}" srcOrd="0" destOrd="0" presId="urn:microsoft.com/office/officeart/2005/8/layout/hList1"/>
    <dgm:cxn modelId="{F3D7611B-714E-474C-9D82-4BC97018D173}" srcId="{4283121B-0A42-4162-A9A3-3FB08C6B8F3E}" destId="{3B583B93-70A2-4C1F-BA07-370B637CC07C}" srcOrd="3" destOrd="0" parTransId="{E9958185-B5C0-4DEF-AD65-6E02886BBE72}" sibTransId="{CF369112-A6A8-43D5-9B16-DBAF5D5C99C7}"/>
    <dgm:cxn modelId="{872415A3-14D1-4237-90D4-EDF4082A4D92}" type="presOf" srcId="{09FE4D4E-21D6-40A6-97BD-A3100A2C9B91}" destId="{033214DE-A8A4-4931-9A74-37665307D96C}" srcOrd="0" destOrd="1" presId="urn:microsoft.com/office/officeart/2005/8/layout/hList1"/>
    <dgm:cxn modelId="{EDE1BC85-60FE-4467-9C51-AB47ACC64138}" srcId="{B8664E2E-6CD7-4A0A-9818-1044267AEFCA}" destId="{E7B25D07-384C-4A7D-B43A-F0CC4D8B27DB}" srcOrd="0" destOrd="0" parTransId="{5E0566BF-35A3-4F8B-AD33-BB05184DE2B6}" sibTransId="{290BEBB1-0D9B-4569-8B56-C4B8C589B785}"/>
    <dgm:cxn modelId="{4BBA480A-40C7-4E23-A111-54829FFF6715}" type="presOf" srcId="{26FD21CB-01A2-40F4-8A83-057F4EECC880}" destId="{033214DE-A8A4-4931-9A74-37665307D96C}" srcOrd="0" destOrd="2" presId="urn:microsoft.com/office/officeart/2005/8/layout/hList1"/>
    <dgm:cxn modelId="{290CDD03-F541-4B3A-8A96-1B117D0C2637}" srcId="{B8664E2E-6CD7-4A0A-9818-1044267AEFCA}" destId="{26FD21CB-01A2-40F4-8A83-057F4EECC880}" srcOrd="2" destOrd="0" parTransId="{3D470F1F-A45D-4C8A-8073-8358A3B876FF}" sibTransId="{BC68D740-DFFE-4280-9776-22A5FCED2D73}"/>
    <dgm:cxn modelId="{181F31EC-CED9-4F03-8C00-D38AED13D881}" srcId="{B8664E2E-6CD7-4A0A-9818-1044267AEFCA}" destId="{09FE4D4E-21D6-40A6-97BD-A3100A2C9B91}" srcOrd="1" destOrd="0" parTransId="{73C529D2-9E94-456D-A0EE-93A10FE33626}" sibTransId="{E9A6CA37-FCEC-4EA6-AC29-4A403954C990}"/>
    <dgm:cxn modelId="{B329C5BC-B000-410E-839A-F6F0C1E50AFD}" srcId="{549CE905-0AD3-48E2-B4EB-302B0727ADC0}" destId="{2CFFFFCC-C7F1-4F2E-990D-43E03E2BC833}" srcOrd="1" destOrd="0" parTransId="{8331B50E-201A-4710-9643-F9DBB022C77A}" sibTransId="{AF9ED4B9-A2C3-4ED7-8C68-D152D4C997E3}"/>
    <dgm:cxn modelId="{4C0EA86B-1E98-4C9A-AC98-8950842C0662}" type="presOf" srcId="{A97107C0-E0AF-41AF-948F-76C446EA725C}" destId="{223B16B1-33A2-411D-8D79-49A1F26B0619}" srcOrd="0" destOrd="1" presId="urn:microsoft.com/office/officeart/2005/8/layout/hList1"/>
    <dgm:cxn modelId="{4EBA5E67-3F1E-4655-9363-04E069CC8F8E}" srcId="{4283121B-0A42-4162-A9A3-3FB08C6B8F3E}" destId="{5F45422C-A09E-4F80-9ECA-96B943E9DA44}" srcOrd="1" destOrd="0" parTransId="{74D28E8C-AD4D-4480-B56D-B50E3D326086}" sibTransId="{8DDD510D-6D9D-4788-9DC1-A78D42BEB823}"/>
    <dgm:cxn modelId="{033982F0-6222-4F17-ABCC-9D7F59D99154}" type="presOf" srcId="{5F549EAF-2BCC-4A3B-972E-E057C10B2137}" destId="{223B16B1-33A2-411D-8D79-49A1F26B0619}" srcOrd="0" destOrd="2" presId="urn:microsoft.com/office/officeart/2005/8/layout/hList1"/>
    <dgm:cxn modelId="{3D756760-4614-4356-BA7D-8609DF31D2D0}" type="presParOf" srcId="{07B88A13-6978-407C-997F-46EF74181200}" destId="{B622D408-BB39-4570-B3E7-E996F71EFA31}" srcOrd="0" destOrd="0" presId="urn:microsoft.com/office/officeart/2005/8/layout/hList1"/>
    <dgm:cxn modelId="{9A578AB5-8BC9-423F-B94B-33999BC251B5}" type="presParOf" srcId="{B622D408-BB39-4570-B3E7-E996F71EFA31}" destId="{35795693-BD12-4456-8E0F-CFD69C06D079}" srcOrd="0" destOrd="0" presId="urn:microsoft.com/office/officeart/2005/8/layout/hList1"/>
    <dgm:cxn modelId="{BEE990CF-4789-4EEB-A5C8-A775F6579AE7}" type="presParOf" srcId="{B622D408-BB39-4570-B3E7-E996F71EFA31}" destId="{88F4DB30-3912-487F-B147-A7FAA98DA951}" srcOrd="1" destOrd="0" presId="urn:microsoft.com/office/officeart/2005/8/layout/hList1"/>
    <dgm:cxn modelId="{A501871A-DF77-4B65-AFC0-DD0EAEF5BE47}" type="presParOf" srcId="{07B88A13-6978-407C-997F-46EF74181200}" destId="{B87FFEC0-8E35-449D-941B-723DB3156218}" srcOrd="1" destOrd="0" presId="urn:microsoft.com/office/officeart/2005/8/layout/hList1"/>
    <dgm:cxn modelId="{ACC6DEF0-8F19-4C3D-889A-3D583462BE08}" type="presParOf" srcId="{07B88A13-6978-407C-997F-46EF74181200}" destId="{57BC23EE-2C59-4165-B0CE-70BAFC886798}" srcOrd="2" destOrd="0" presId="urn:microsoft.com/office/officeart/2005/8/layout/hList1"/>
    <dgm:cxn modelId="{8871C52A-F538-4E78-9035-A0D2A7D7EDDA}" type="presParOf" srcId="{57BC23EE-2C59-4165-B0CE-70BAFC886798}" destId="{00180F93-7ABA-43E5-9E7E-1343A3D85B3A}" srcOrd="0" destOrd="0" presId="urn:microsoft.com/office/officeart/2005/8/layout/hList1"/>
    <dgm:cxn modelId="{6AF9C893-5B30-4C4A-81F7-71153DC96A55}" type="presParOf" srcId="{57BC23EE-2C59-4165-B0CE-70BAFC886798}" destId="{033214DE-A8A4-4931-9A74-37665307D96C}" srcOrd="1" destOrd="0" presId="urn:microsoft.com/office/officeart/2005/8/layout/hList1"/>
    <dgm:cxn modelId="{DD8376E0-FFDF-4A5D-975B-3805E399861E}" type="presParOf" srcId="{07B88A13-6978-407C-997F-46EF74181200}" destId="{A1CD1C88-9297-45D4-A528-434C627D7A50}" srcOrd="3" destOrd="0" presId="urn:microsoft.com/office/officeart/2005/8/layout/hList1"/>
    <dgm:cxn modelId="{0A9A07FF-2F42-4EE4-9416-BF61E07DD9F6}" type="presParOf" srcId="{07B88A13-6978-407C-997F-46EF74181200}" destId="{A8C29F40-B69C-436D-821E-F30C9F59CE67}" srcOrd="4" destOrd="0" presId="urn:microsoft.com/office/officeart/2005/8/layout/hList1"/>
    <dgm:cxn modelId="{4BDB56CE-7127-44AF-8E36-5AB6C72EEAEC}" type="presParOf" srcId="{A8C29F40-B69C-436D-821E-F30C9F59CE67}" destId="{03E8BFC9-667C-4BE7-9F7A-B4D43C8A68BF}" srcOrd="0" destOrd="0" presId="urn:microsoft.com/office/officeart/2005/8/layout/hList1"/>
    <dgm:cxn modelId="{7BE3585C-C591-485C-9E0D-FC08610C71FE}" type="presParOf" srcId="{A8C29F40-B69C-436D-821E-F30C9F59CE67}" destId="{E3E47B8D-AD0D-4238-993B-132ADF230256}" srcOrd="1" destOrd="0" presId="urn:microsoft.com/office/officeart/2005/8/layout/hList1"/>
    <dgm:cxn modelId="{0FD31B99-68C4-4CB6-B6E1-831143C120A5}" type="presParOf" srcId="{07B88A13-6978-407C-997F-46EF74181200}" destId="{A6110F39-865D-4EE1-9B1A-7DA899280CAF}" srcOrd="5" destOrd="0" presId="urn:microsoft.com/office/officeart/2005/8/layout/hList1"/>
    <dgm:cxn modelId="{674D00A1-32DD-40F6-A861-29070419D51D}" type="presParOf" srcId="{07B88A13-6978-407C-997F-46EF74181200}" destId="{86A30937-4BD4-4F0E-B470-626EC7BC2B51}" srcOrd="6" destOrd="0" presId="urn:microsoft.com/office/officeart/2005/8/layout/hList1"/>
    <dgm:cxn modelId="{5557F6DA-E25A-40A8-9818-9717ABACF533}" type="presParOf" srcId="{86A30937-4BD4-4F0E-B470-626EC7BC2B51}" destId="{A41BEA6A-34AF-414B-9239-7C6C588C36A0}" srcOrd="0" destOrd="0" presId="urn:microsoft.com/office/officeart/2005/8/layout/hList1"/>
    <dgm:cxn modelId="{CCFE3954-4409-44A9-B377-F4813135638D}" type="presParOf" srcId="{86A30937-4BD4-4F0E-B470-626EC7BC2B51}" destId="{223B16B1-33A2-411D-8D79-49A1F26B06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0C502-28E9-4115-8D59-FD1FEA1ED9A2}">
      <dsp:nvSpPr>
        <dsp:cNvPr id="0" name=""/>
        <dsp:cNvSpPr/>
      </dsp:nvSpPr>
      <dsp:spPr>
        <a:xfrm>
          <a:off x="1063980" y="375664"/>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BFA4D8-EDAC-4E16-AD1F-58C8DF78D992}">
      <dsp:nvSpPr>
        <dsp:cNvPr id="0" name=""/>
        <dsp:cNvSpPr/>
      </dsp:nvSpPr>
      <dsp:spPr>
        <a:xfrm>
          <a:off x="285097" y="2105415"/>
          <a:ext cx="28323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b="1" kern="1200" dirty="0"/>
            <a:t>Pedagogical Content Knowledge (PCK)</a:t>
          </a:r>
          <a:endParaRPr lang="en-US" sz="2800" kern="1200" dirty="0"/>
        </a:p>
      </dsp:txBody>
      <dsp:txXfrm>
        <a:off x="285097" y="2105415"/>
        <a:ext cx="2832300" cy="1305000"/>
      </dsp:txXfrm>
    </dsp:sp>
    <dsp:sp modelId="{EC50F1BF-C260-4753-9B86-17D6DB9DE9A0}">
      <dsp:nvSpPr>
        <dsp:cNvPr id="0" name=""/>
        <dsp:cNvSpPr/>
      </dsp:nvSpPr>
      <dsp:spPr>
        <a:xfrm>
          <a:off x="4391932" y="375664"/>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02760D-8495-45E4-932E-A2576B03DD90}">
      <dsp:nvSpPr>
        <dsp:cNvPr id="0" name=""/>
        <dsp:cNvSpPr/>
      </dsp:nvSpPr>
      <dsp:spPr>
        <a:xfrm>
          <a:off x="3613050" y="2105415"/>
          <a:ext cx="28323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b="1" kern="1200" dirty="0"/>
            <a:t>Subject Matter Knowledge</a:t>
          </a:r>
        </a:p>
      </dsp:txBody>
      <dsp:txXfrm>
        <a:off x="3613050" y="2105415"/>
        <a:ext cx="2832300" cy="1305000"/>
      </dsp:txXfrm>
    </dsp:sp>
    <dsp:sp modelId="{7643E4E3-790D-4D21-8292-E8BFDF26080D}">
      <dsp:nvSpPr>
        <dsp:cNvPr id="0" name=""/>
        <dsp:cNvSpPr/>
      </dsp:nvSpPr>
      <dsp:spPr>
        <a:xfrm>
          <a:off x="7719885" y="375664"/>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B8E350-6A01-41CB-A390-7E922C252AA8}">
      <dsp:nvSpPr>
        <dsp:cNvPr id="0" name=""/>
        <dsp:cNvSpPr/>
      </dsp:nvSpPr>
      <dsp:spPr>
        <a:xfrm>
          <a:off x="6941002" y="2105415"/>
          <a:ext cx="283230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b="1" kern="1200" dirty="0"/>
            <a:t>Curricular Knowledge</a:t>
          </a:r>
        </a:p>
      </dsp:txBody>
      <dsp:txXfrm>
        <a:off x="6941002" y="2105415"/>
        <a:ext cx="2832300" cy="130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3291-B73F-4067-BE75-239576C3631E}">
      <dsp:nvSpPr>
        <dsp:cNvPr id="0" name=""/>
        <dsp:cNvSpPr/>
      </dsp:nvSpPr>
      <dsp:spPr>
        <a:xfrm>
          <a:off x="754379" y="0"/>
          <a:ext cx="8549640" cy="37860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CAD52-6ED3-49AA-AC83-182B907C960E}">
      <dsp:nvSpPr>
        <dsp:cNvPr id="0" name=""/>
        <dsp:cNvSpPr/>
      </dsp:nvSpPr>
      <dsp:spPr>
        <a:xfrm>
          <a:off x="3338" y="1135824"/>
          <a:ext cx="1897384" cy="15144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defRPr cap="all"/>
          </a:pPr>
          <a:r>
            <a:rPr lang="en-GB" sz="1600" kern="1200" dirty="0"/>
            <a:t>Comprehension</a:t>
          </a:r>
          <a:endParaRPr lang="en-US" sz="1600" kern="1200" dirty="0"/>
        </a:p>
      </dsp:txBody>
      <dsp:txXfrm>
        <a:off x="77266" y="1209752"/>
        <a:ext cx="1749528" cy="1366576"/>
      </dsp:txXfrm>
    </dsp:sp>
    <dsp:sp modelId="{7A404ABD-AA90-4326-A965-95D2466D63A9}">
      <dsp:nvSpPr>
        <dsp:cNvPr id="0" name=""/>
        <dsp:cNvSpPr/>
      </dsp:nvSpPr>
      <dsp:spPr>
        <a:xfrm>
          <a:off x="2041923" y="1135824"/>
          <a:ext cx="1897384" cy="151443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defRPr cap="all"/>
          </a:pPr>
          <a:r>
            <a:rPr lang="en-GB" sz="1600" kern="1200"/>
            <a:t>Transformation</a:t>
          </a:r>
          <a:endParaRPr lang="en-US" sz="1600" kern="1200"/>
        </a:p>
      </dsp:txBody>
      <dsp:txXfrm>
        <a:off x="2115851" y="1209752"/>
        <a:ext cx="1749528" cy="1366576"/>
      </dsp:txXfrm>
    </dsp:sp>
    <dsp:sp modelId="{8F721A88-CE9C-422B-BE7E-9298139555FE}">
      <dsp:nvSpPr>
        <dsp:cNvPr id="0" name=""/>
        <dsp:cNvSpPr/>
      </dsp:nvSpPr>
      <dsp:spPr>
        <a:xfrm>
          <a:off x="4080507" y="1135824"/>
          <a:ext cx="1897384" cy="151443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defRPr cap="all"/>
          </a:pPr>
          <a:r>
            <a:rPr lang="en-GB" sz="1600" kern="1200"/>
            <a:t>Instruction</a:t>
          </a:r>
          <a:endParaRPr lang="en-US" sz="1600" kern="1200"/>
        </a:p>
      </dsp:txBody>
      <dsp:txXfrm>
        <a:off x="4154435" y="1209752"/>
        <a:ext cx="1749528" cy="1366576"/>
      </dsp:txXfrm>
    </dsp:sp>
    <dsp:sp modelId="{88E88FA7-019F-4D80-B302-D483804F364E}">
      <dsp:nvSpPr>
        <dsp:cNvPr id="0" name=""/>
        <dsp:cNvSpPr/>
      </dsp:nvSpPr>
      <dsp:spPr>
        <a:xfrm>
          <a:off x="6119092" y="1135824"/>
          <a:ext cx="1897384" cy="151443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defRPr cap="all"/>
          </a:pPr>
          <a:r>
            <a:rPr lang="en-GB" sz="1600" kern="1200"/>
            <a:t>Evaluation</a:t>
          </a:r>
          <a:endParaRPr lang="en-US" sz="1600" kern="1200"/>
        </a:p>
      </dsp:txBody>
      <dsp:txXfrm>
        <a:off x="6193020" y="1209752"/>
        <a:ext cx="1749528" cy="1366576"/>
      </dsp:txXfrm>
    </dsp:sp>
    <dsp:sp modelId="{EEF12F83-C996-49FE-8F7D-7C5C56820F8F}">
      <dsp:nvSpPr>
        <dsp:cNvPr id="0" name=""/>
        <dsp:cNvSpPr/>
      </dsp:nvSpPr>
      <dsp:spPr>
        <a:xfrm>
          <a:off x="8157677" y="1135824"/>
          <a:ext cx="1897384" cy="1514432"/>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defRPr cap="all"/>
          </a:pPr>
          <a:r>
            <a:rPr lang="en-GB" sz="1600" kern="1200"/>
            <a:t>Reflection</a:t>
          </a:r>
          <a:endParaRPr lang="en-US" sz="1600" kern="1200"/>
        </a:p>
      </dsp:txBody>
      <dsp:txXfrm>
        <a:off x="8231605" y="1209752"/>
        <a:ext cx="1749528" cy="1366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5FE07-EEFD-4644-858B-1E0E0EF73559}">
      <dsp:nvSpPr>
        <dsp:cNvPr id="0" name=""/>
        <dsp:cNvSpPr/>
      </dsp:nvSpPr>
      <dsp:spPr>
        <a:xfrm>
          <a:off x="0" y="64611"/>
          <a:ext cx="6797675" cy="10073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Preparation</a:t>
          </a:r>
          <a:endParaRPr lang="en-US" sz="4200" kern="1200"/>
        </a:p>
      </dsp:txBody>
      <dsp:txXfrm>
        <a:off x="49176" y="113787"/>
        <a:ext cx="6699323" cy="909018"/>
      </dsp:txXfrm>
    </dsp:sp>
    <dsp:sp modelId="{3479BFA7-295A-4B06-A240-DE5267176D92}">
      <dsp:nvSpPr>
        <dsp:cNvPr id="0" name=""/>
        <dsp:cNvSpPr/>
      </dsp:nvSpPr>
      <dsp:spPr>
        <a:xfrm>
          <a:off x="0" y="1192941"/>
          <a:ext cx="6797675" cy="1007370"/>
        </a:xfrm>
        <a:prstGeom prst="roundRect">
          <a:avLst/>
        </a:prstGeom>
        <a:solidFill>
          <a:schemeClr val="accent2">
            <a:hueOff val="-373708"/>
            <a:satOff val="-10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Representation</a:t>
          </a:r>
          <a:endParaRPr lang="en-US" sz="4200" kern="1200"/>
        </a:p>
      </dsp:txBody>
      <dsp:txXfrm>
        <a:off x="49176" y="1242117"/>
        <a:ext cx="6699323" cy="909018"/>
      </dsp:txXfrm>
    </dsp:sp>
    <dsp:sp modelId="{20A7E5AC-C48B-463E-BFBE-64D4EA5EB7D7}">
      <dsp:nvSpPr>
        <dsp:cNvPr id="0" name=""/>
        <dsp:cNvSpPr/>
      </dsp:nvSpPr>
      <dsp:spPr>
        <a:xfrm>
          <a:off x="0" y="2321271"/>
          <a:ext cx="6797675" cy="1007370"/>
        </a:xfrm>
        <a:prstGeom prst="roundRect">
          <a:avLst/>
        </a:prstGeom>
        <a:solidFill>
          <a:schemeClr val="accent2">
            <a:hueOff val="-747416"/>
            <a:satOff val="-209"/>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Instructional selection</a:t>
          </a:r>
          <a:endParaRPr lang="en-US" sz="4200" kern="1200"/>
        </a:p>
      </dsp:txBody>
      <dsp:txXfrm>
        <a:off x="49176" y="2370447"/>
        <a:ext cx="6699323" cy="909018"/>
      </dsp:txXfrm>
    </dsp:sp>
    <dsp:sp modelId="{888CDD45-D4E3-4289-BA6E-6556503ACF00}">
      <dsp:nvSpPr>
        <dsp:cNvPr id="0" name=""/>
        <dsp:cNvSpPr/>
      </dsp:nvSpPr>
      <dsp:spPr>
        <a:xfrm>
          <a:off x="0" y="3449601"/>
          <a:ext cx="6797675" cy="1007370"/>
        </a:xfrm>
        <a:prstGeom prst="roundRect">
          <a:avLst/>
        </a:prstGeom>
        <a:solidFill>
          <a:schemeClr val="accent2">
            <a:hueOff val="-1121125"/>
            <a:satOff val="-314"/>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Adaptation</a:t>
          </a:r>
          <a:endParaRPr lang="en-US" sz="4200" kern="1200"/>
        </a:p>
      </dsp:txBody>
      <dsp:txXfrm>
        <a:off x="49176" y="3498777"/>
        <a:ext cx="6699323" cy="909018"/>
      </dsp:txXfrm>
    </dsp:sp>
    <dsp:sp modelId="{A9DB54E8-1D80-4FDE-B017-1108BDDD556C}">
      <dsp:nvSpPr>
        <dsp:cNvPr id="0" name=""/>
        <dsp:cNvSpPr/>
      </dsp:nvSpPr>
      <dsp:spPr>
        <a:xfrm>
          <a:off x="0" y="4577931"/>
          <a:ext cx="6797675" cy="1007370"/>
        </a:xfrm>
        <a:prstGeom prst="roundRect">
          <a:avLst/>
        </a:prstGeom>
        <a:solidFill>
          <a:schemeClr val="accent2">
            <a:hueOff val="-1494833"/>
            <a:satOff val="-418"/>
            <a:lumOff val="70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Tailoring</a:t>
          </a:r>
          <a:endParaRPr lang="en-US" sz="4200" kern="1200"/>
        </a:p>
      </dsp:txBody>
      <dsp:txXfrm>
        <a:off x="49176" y="4627107"/>
        <a:ext cx="6699323" cy="909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57EDD-E8A6-4205-860C-494F6CBB1F78}">
      <dsp:nvSpPr>
        <dsp:cNvPr id="0" name=""/>
        <dsp:cNvSpPr/>
      </dsp:nvSpPr>
      <dsp:spPr>
        <a:xfrm>
          <a:off x="0" y="4150"/>
          <a:ext cx="7301310" cy="884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49EDE-E740-444C-BC5B-8BD3A4DFC73C}">
      <dsp:nvSpPr>
        <dsp:cNvPr id="0" name=""/>
        <dsp:cNvSpPr/>
      </dsp:nvSpPr>
      <dsp:spPr>
        <a:xfrm>
          <a:off x="267411" y="203051"/>
          <a:ext cx="486202" cy="4862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B36A18-5209-4857-A4FB-64A09E2A6482}">
      <dsp:nvSpPr>
        <dsp:cNvPr id="0" name=""/>
        <dsp:cNvSpPr/>
      </dsp:nvSpPr>
      <dsp:spPr>
        <a:xfrm>
          <a:off x="1021024" y="4150"/>
          <a:ext cx="6280285" cy="8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7" tIns="93557" rIns="93557" bIns="93557" numCol="1" spcCol="1270" anchor="ctr" anchorCtr="0">
          <a:noAutofit/>
        </a:bodyPr>
        <a:lstStyle/>
        <a:p>
          <a:pPr lvl="0" algn="l" defTabSz="889000">
            <a:lnSpc>
              <a:spcPct val="100000"/>
            </a:lnSpc>
            <a:spcBef>
              <a:spcPct val="0"/>
            </a:spcBef>
            <a:spcAft>
              <a:spcPct val="35000"/>
            </a:spcAft>
          </a:pPr>
          <a:r>
            <a:rPr lang="en-GB" sz="2000" b="1" kern="1200" dirty="0"/>
            <a:t>creating</a:t>
          </a:r>
          <a:r>
            <a:rPr lang="en-GB" sz="2000" kern="1200" dirty="0"/>
            <a:t> lesson artefacts and resources</a:t>
          </a:r>
          <a:endParaRPr lang="en-US" sz="2000" kern="1200" dirty="0"/>
        </a:p>
      </dsp:txBody>
      <dsp:txXfrm>
        <a:off x="1021024" y="4150"/>
        <a:ext cx="6280285" cy="884003"/>
      </dsp:txXfrm>
    </dsp:sp>
    <dsp:sp modelId="{BDA33737-5BC1-49DD-869D-C504C2653D53}">
      <dsp:nvSpPr>
        <dsp:cNvPr id="0" name=""/>
        <dsp:cNvSpPr/>
      </dsp:nvSpPr>
      <dsp:spPr>
        <a:xfrm>
          <a:off x="0" y="1109154"/>
          <a:ext cx="7301310" cy="884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700C2-B14C-47C8-A300-B735C83D0381}">
      <dsp:nvSpPr>
        <dsp:cNvPr id="0" name=""/>
        <dsp:cNvSpPr/>
      </dsp:nvSpPr>
      <dsp:spPr>
        <a:xfrm>
          <a:off x="267411" y="1308055"/>
          <a:ext cx="486202" cy="4862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AEB4E50-5184-45B8-82EE-6AB220F4C9C3}">
      <dsp:nvSpPr>
        <dsp:cNvPr id="0" name=""/>
        <dsp:cNvSpPr/>
      </dsp:nvSpPr>
      <dsp:spPr>
        <a:xfrm>
          <a:off x="1021024" y="1109154"/>
          <a:ext cx="6280285" cy="8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7" tIns="93557" rIns="93557" bIns="93557" numCol="1" spcCol="1270" anchor="ctr" anchorCtr="0">
          <a:noAutofit/>
        </a:bodyPr>
        <a:lstStyle/>
        <a:p>
          <a:pPr lvl="0" algn="l" defTabSz="889000">
            <a:lnSpc>
              <a:spcPct val="100000"/>
            </a:lnSpc>
            <a:spcBef>
              <a:spcPct val="0"/>
            </a:spcBef>
            <a:spcAft>
              <a:spcPct val="35000"/>
            </a:spcAft>
          </a:pPr>
          <a:r>
            <a:rPr lang="en-GB" sz="2000" b="1" kern="1200" dirty="0"/>
            <a:t>locating</a:t>
          </a:r>
          <a:r>
            <a:rPr lang="en-GB" sz="2000" kern="1200" dirty="0"/>
            <a:t> saved materials for re-use or review</a:t>
          </a:r>
          <a:endParaRPr lang="en-US" sz="2000" kern="1200" dirty="0"/>
        </a:p>
      </dsp:txBody>
      <dsp:txXfrm>
        <a:off x="1021024" y="1109154"/>
        <a:ext cx="6280285" cy="884003"/>
      </dsp:txXfrm>
    </dsp:sp>
    <dsp:sp modelId="{0E408612-E7EE-41B4-A567-B8E067954E2D}">
      <dsp:nvSpPr>
        <dsp:cNvPr id="0" name=""/>
        <dsp:cNvSpPr/>
      </dsp:nvSpPr>
      <dsp:spPr>
        <a:xfrm>
          <a:off x="0" y="2214159"/>
          <a:ext cx="7301310" cy="884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CD5D8-7CF0-4C73-9CC4-549DA1A1E705}">
      <dsp:nvSpPr>
        <dsp:cNvPr id="0" name=""/>
        <dsp:cNvSpPr/>
      </dsp:nvSpPr>
      <dsp:spPr>
        <a:xfrm>
          <a:off x="267411" y="2413060"/>
          <a:ext cx="486202" cy="4862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85D28E1-816B-441E-BCE2-BF1DC11D874C}">
      <dsp:nvSpPr>
        <dsp:cNvPr id="0" name=""/>
        <dsp:cNvSpPr/>
      </dsp:nvSpPr>
      <dsp:spPr>
        <a:xfrm>
          <a:off x="1021024" y="2214159"/>
          <a:ext cx="6280285" cy="8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7" tIns="93557" rIns="93557" bIns="93557" numCol="1" spcCol="1270" anchor="ctr" anchorCtr="0">
          <a:noAutofit/>
        </a:bodyPr>
        <a:lstStyle/>
        <a:p>
          <a:pPr lvl="0" algn="l" defTabSz="889000">
            <a:lnSpc>
              <a:spcPct val="100000"/>
            </a:lnSpc>
            <a:spcBef>
              <a:spcPct val="0"/>
            </a:spcBef>
            <a:spcAft>
              <a:spcPct val="35000"/>
            </a:spcAft>
          </a:pPr>
          <a:r>
            <a:rPr lang="en-GB" sz="2000" kern="1200" dirty="0"/>
            <a:t>use of internet </a:t>
          </a:r>
          <a:r>
            <a:rPr lang="en-GB" sz="2000" b="1" kern="1200" dirty="0"/>
            <a:t>search</a:t>
          </a:r>
          <a:r>
            <a:rPr lang="en-GB" sz="2000" kern="1200" dirty="0"/>
            <a:t> engines to locate text or multimedia information</a:t>
          </a:r>
          <a:endParaRPr lang="en-US" sz="2000" kern="1200" dirty="0"/>
        </a:p>
      </dsp:txBody>
      <dsp:txXfrm>
        <a:off x="1021024" y="2214159"/>
        <a:ext cx="6280285" cy="884003"/>
      </dsp:txXfrm>
    </dsp:sp>
    <dsp:sp modelId="{6E6CF671-5583-48E5-AC53-84AC31C89643}">
      <dsp:nvSpPr>
        <dsp:cNvPr id="0" name=""/>
        <dsp:cNvSpPr/>
      </dsp:nvSpPr>
      <dsp:spPr>
        <a:xfrm>
          <a:off x="0" y="3319164"/>
          <a:ext cx="7301310" cy="884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816D1-DC4B-4AA0-BDF3-C7ED292D2D4F}">
      <dsp:nvSpPr>
        <dsp:cNvPr id="0" name=""/>
        <dsp:cNvSpPr/>
      </dsp:nvSpPr>
      <dsp:spPr>
        <a:xfrm>
          <a:off x="267411" y="3518065"/>
          <a:ext cx="486202" cy="4862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9912871-C087-4FF2-812C-F57F3420A008}">
      <dsp:nvSpPr>
        <dsp:cNvPr id="0" name=""/>
        <dsp:cNvSpPr/>
      </dsp:nvSpPr>
      <dsp:spPr>
        <a:xfrm>
          <a:off x="1021024" y="3319164"/>
          <a:ext cx="6280285" cy="8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7" tIns="93557" rIns="93557" bIns="93557" numCol="1" spcCol="1270" anchor="ctr" anchorCtr="0">
          <a:noAutofit/>
        </a:bodyPr>
        <a:lstStyle/>
        <a:p>
          <a:pPr lvl="0" algn="l" defTabSz="889000">
            <a:lnSpc>
              <a:spcPct val="100000"/>
            </a:lnSpc>
            <a:spcBef>
              <a:spcPct val="0"/>
            </a:spcBef>
            <a:spcAft>
              <a:spcPct val="35000"/>
            </a:spcAft>
          </a:pPr>
          <a:r>
            <a:rPr lang="en-GB" sz="2000" b="1" kern="1200" dirty="0"/>
            <a:t>trialling</a:t>
          </a:r>
          <a:r>
            <a:rPr lang="en-GB" sz="2000" kern="1200" dirty="0"/>
            <a:t> methods for use in the classroom: developing programming techniques in advance of teaching</a:t>
          </a:r>
          <a:endParaRPr lang="en-US" sz="2000" kern="1200" dirty="0"/>
        </a:p>
      </dsp:txBody>
      <dsp:txXfrm>
        <a:off x="1021024" y="3319164"/>
        <a:ext cx="6280285" cy="884003"/>
      </dsp:txXfrm>
    </dsp:sp>
    <dsp:sp modelId="{7FCD3BBE-AE72-4DD3-827A-86BB14A2F767}">
      <dsp:nvSpPr>
        <dsp:cNvPr id="0" name=""/>
        <dsp:cNvSpPr/>
      </dsp:nvSpPr>
      <dsp:spPr>
        <a:xfrm>
          <a:off x="0" y="4424168"/>
          <a:ext cx="7301310" cy="884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1E87A-B798-4366-8007-47CA6224DAE0}">
      <dsp:nvSpPr>
        <dsp:cNvPr id="0" name=""/>
        <dsp:cNvSpPr/>
      </dsp:nvSpPr>
      <dsp:spPr>
        <a:xfrm>
          <a:off x="267411" y="4623069"/>
          <a:ext cx="486202" cy="48620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02CE84E-D06A-4118-8351-1DD14ECBE425}">
      <dsp:nvSpPr>
        <dsp:cNvPr id="0" name=""/>
        <dsp:cNvSpPr/>
      </dsp:nvSpPr>
      <dsp:spPr>
        <a:xfrm>
          <a:off x="1021024" y="4424168"/>
          <a:ext cx="6280285" cy="8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57" tIns="93557" rIns="93557" bIns="93557" numCol="1" spcCol="1270" anchor="ctr" anchorCtr="0">
          <a:noAutofit/>
        </a:bodyPr>
        <a:lstStyle/>
        <a:p>
          <a:pPr lvl="0" algn="l" defTabSz="889000">
            <a:lnSpc>
              <a:spcPct val="100000"/>
            </a:lnSpc>
            <a:spcBef>
              <a:spcPct val="0"/>
            </a:spcBef>
            <a:spcAft>
              <a:spcPct val="35000"/>
            </a:spcAft>
          </a:pPr>
          <a:r>
            <a:rPr lang="en-GB" sz="2000" b="1" kern="1200" dirty="0"/>
            <a:t>illustrating</a:t>
          </a:r>
          <a:r>
            <a:rPr lang="en-GB" sz="2000" kern="1200" dirty="0"/>
            <a:t> something referred to by locating it in their own archives or on the internet</a:t>
          </a:r>
          <a:endParaRPr lang="en-US" sz="2000" kern="1200" dirty="0"/>
        </a:p>
      </dsp:txBody>
      <dsp:txXfrm>
        <a:off x="1021024" y="4424168"/>
        <a:ext cx="6280285" cy="884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5693-BD12-4456-8E0F-CFD69C06D079}">
      <dsp:nvSpPr>
        <dsp:cNvPr id="0" name=""/>
        <dsp:cNvSpPr/>
      </dsp:nvSpPr>
      <dsp:spPr>
        <a:xfrm>
          <a:off x="3781" y="10851"/>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a:t>Purpose</a:t>
          </a:r>
          <a:endParaRPr lang="en-US" sz="1800" kern="1200"/>
        </a:p>
      </dsp:txBody>
      <dsp:txXfrm>
        <a:off x="3781" y="10851"/>
        <a:ext cx="2273944" cy="909577"/>
      </dsp:txXfrm>
    </dsp:sp>
    <dsp:sp modelId="{88F4DB30-3912-487F-B147-A7FAA98DA951}">
      <dsp:nvSpPr>
        <dsp:cNvPr id="0" name=""/>
        <dsp:cNvSpPr/>
      </dsp:nvSpPr>
      <dsp:spPr>
        <a:xfrm>
          <a:off x="3781" y="920428"/>
          <a:ext cx="227394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What can be discovered through this research experience?</a:t>
          </a:r>
          <a:endParaRPr lang="en-US" sz="1800" kern="1200" dirty="0"/>
        </a:p>
        <a:p>
          <a:pPr marL="171450" lvl="1" indent="-171450" algn="l" defTabSz="800100">
            <a:lnSpc>
              <a:spcPct val="90000"/>
            </a:lnSpc>
            <a:spcBef>
              <a:spcPct val="0"/>
            </a:spcBef>
            <a:spcAft>
              <a:spcPct val="15000"/>
            </a:spcAft>
            <a:buChar char="••"/>
          </a:pPr>
          <a:r>
            <a:rPr lang="en-GB" sz="1800" kern="1200"/>
            <a:t>What can be achieved in this session? </a:t>
          </a:r>
          <a:endParaRPr lang="en-US" sz="1800" kern="1200"/>
        </a:p>
      </dsp:txBody>
      <dsp:txXfrm>
        <a:off x="3781" y="920428"/>
        <a:ext cx="2273944" cy="2854800"/>
      </dsp:txXfrm>
    </dsp:sp>
    <dsp:sp modelId="{00180F93-7ABA-43E5-9E7E-1343A3D85B3A}">
      <dsp:nvSpPr>
        <dsp:cNvPr id="0" name=""/>
        <dsp:cNvSpPr/>
      </dsp:nvSpPr>
      <dsp:spPr>
        <a:xfrm>
          <a:off x="2596078" y="10851"/>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a:t>Technology</a:t>
          </a:r>
          <a:endParaRPr lang="en-US" sz="1800" kern="1200"/>
        </a:p>
      </dsp:txBody>
      <dsp:txXfrm>
        <a:off x="2596078" y="10851"/>
        <a:ext cx="2273944" cy="909577"/>
      </dsp:txXfrm>
    </dsp:sp>
    <dsp:sp modelId="{033214DE-A8A4-4931-9A74-37665307D96C}">
      <dsp:nvSpPr>
        <dsp:cNvPr id="0" name=""/>
        <dsp:cNvSpPr/>
      </dsp:nvSpPr>
      <dsp:spPr>
        <a:xfrm>
          <a:off x="2596078" y="920428"/>
          <a:ext cx="227394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Technical considerations</a:t>
          </a:r>
          <a:endParaRPr lang="en-US" sz="1800" kern="1200" dirty="0"/>
        </a:p>
        <a:p>
          <a:pPr marL="171450" lvl="1" indent="-171450" algn="l" defTabSz="800100">
            <a:lnSpc>
              <a:spcPct val="90000"/>
            </a:lnSpc>
            <a:spcBef>
              <a:spcPct val="0"/>
            </a:spcBef>
            <a:spcAft>
              <a:spcPct val="15000"/>
            </a:spcAft>
            <a:buChar char="••"/>
          </a:pPr>
          <a:r>
            <a:rPr lang="en-GB" sz="1800" kern="1200" dirty="0"/>
            <a:t>Affordances – what can the technology do? </a:t>
          </a:r>
          <a:endParaRPr lang="en-US" sz="1800" kern="1200" dirty="0"/>
        </a:p>
        <a:p>
          <a:pPr marL="171450" lvl="1" indent="-171450" algn="l" defTabSz="800100">
            <a:lnSpc>
              <a:spcPct val="90000"/>
            </a:lnSpc>
            <a:spcBef>
              <a:spcPct val="0"/>
            </a:spcBef>
            <a:spcAft>
              <a:spcPct val="15000"/>
            </a:spcAft>
            <a:buChar char="••"/>
          </a:pPr>
          <a:r>
            <a:rPr lang="en-GB" sz="1800" kern="1200" dirty="0"/>
            <a:t>Software features</a:t>
          </a:r>
          <a:endParaRPr lang="en-US" sz="1800" kern="1200" dirty="0"/>
        </a:p>
      </dsp:txBody>
      <dsp:txXfrm>
        <a:off x="2596078" y="920428"/>
        <a:ext cx="2273944" cy="2854800"/>
      </dsp:txXfrm>
    </dsp:sp>
    <dsp:sp modelId="{03E8BFC9-667C-4BE7-9F7A-B4D43C8A68BF}">
      <dsp:nvSpPr>
        <dsp:cNvPr id="0" name=""/>
        <dsp:cNvSpPr/>
      </dsp:nvSpPr>
      <dsp:spPr>
        <a:xfrm>
          <a:off x="5188376" y="10851"/>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Affective</a:t>
          </a:r>
          <a:endParaRPr lang="en-US" sz="1800" kern="1200" dirty="0"/>
        </a:p>
      </dsp:txBody>
      <dsp:txXfrm>
        <a:off x="5188376" y="10851"/>
        <a:ext cx="2273944" cy="909577"/>
      </dsp:txXfrm>
    </dsp:sp>
    <dsp:sp modelId="{E3E47B8D-AD0D-4238-993B-132ADF230256}">
      <dsp:nvSpPr>
        <dsp:cNvPr id="0" name=""/>
        <dsp:cNvSpPr/>
      </dsp:nvSpPr>
      <dsp:spPr>
        <a:xfrm>
          <a:off x="5188376" y="920428"/>
          <a:ext cx="227394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Roles</a:t>
          </a:r>
          <a:endParaRPr lang="en-US" sz="1800" kern="1200"/>
        </a:p>
        <a:p>
          <a:pPr marL="171450" lvl="1" indent="-171450" algn="l" defTabSz="800100">
            <a:lnSpc>
              <a:spcPct val="90000"/>
            </a:lnSpc>
            <a:spcBef>
              <a:spcPct val="0"/>
            </a:spcBef>
            <a:spcAft>
              <a:spcPct val="15000"/>
            </a:spcAft>
            <a:buChar char="••"/>
          </a:pPr>
          <a:r>
            <a:rPr lang="en-GB" sz="1800" kern="1200"/>
            <a:t>Rapport</a:t>
          </a:r>
          <a:endParaRPr lang="en-US" sz="1800" kern="1200"/>
        </a:p>
        <a:p>
          <a:pPr marL="171450" lvl="1" indent="-171450" algn="l" defTabSz="800100">
            <a:lnSpc>
              <a:spcPct val="90000"/>
            </a:lnSpc>
            <a:spcBef>
              <a:spcPct val="0"/>
            </a:spcBef>
            <a:spcAft>
              <a:spcPct val="15000"/>
            </a:spcAft>
            <a:buChar char="••"/>
          </a:pPr>
          <a:r>
            <a:rPr lang="en-GB" sz="1800" kern="1200" dirty="0"/>
            <a:t>Etiquette</a:t>
          </a:r>
          <a:endParaRPr lang="en-US" sz="1800" kern="1200" dirty="0"/>
        </a:p>
        <a:p>
          <a:pPr marL="171450" lvl="1" indent="-171450" algn="l" defTabSz="800100">
            <a:lnSpc>
              <a:spcPct val="90000"/>
            </a:lnSpc>
            <a:spcBef>
              <a:spcPct val="0"/>
            </a:spcBef>
            <a:spcAft>
              <a:spcPct val="15000"/>
            </a:spcAft>
            <a:buChar char="••"/>
          </a:pPr>
          <a:r>
            <a:rPr lang="en-GB" sz="1800" kern="1200" dirty="0"/>
            <a:t>Ethics</a:t>
          </a:r>
          <a:endParaRPr lang="en-US" sz="1800" kern="1200" dirty="0"/>
        </a:p>
      </dsp:txBody>
      <dsp:txXfrm>
        <a:off x="5188376" y="920428"/>
        <a:ext cx="2273944" cy="2854800"/>
      </dsp:txXfrm>
    </dsp:sp>
    <dsp:sp modelId="{A41BEA6A-34AF-414B-9239-7C6C588C36A0}">
      <dsp:nvSpPr>
        <dsp:cNvPr id="0" name=""/>
        <dsp:cNvSpPr/>
      </dsp:nvSpPr>
      <dsp:spPr>
        <a:xfrm>
          <a:off x="7780673" y="10851"/>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Methodological</a:t>
          </a:r>
          <a:endParaRPr lang="en-US" sz="1800" kern="1200" dirty="0"/>
        </a:p>
      </dsp:txBody>
      <dsp:txXfrm>
        <a:off x="7780673" y="10851"/>
        <a:ext cx="2273944" cy="909577"/>
      </dsp:txXfrm>
    </dsp:sp>
    <dsp:sp modelId="{223B16B1-33A2-411D-8D79-49A1F26B0619}">
      <dsp:nvSpPr>
        <dsp:cNvPr id="0" name=""/>
        <dsp:cNvSpPr/>
      </dsp:nvSpPr>
      <dsp:spPr>
        <a:xfrm>
          <a:off x="7780673" y="920428"/>
          <a:ext cx="2273944"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Relate methodology to purpose</a:t>
          </a:r>
          <a:endParaRPr lang="en-US" sz="1800" kern="1200"/>
        </a:p>
        <a:p>
          <a:pPr marL="171450" lvl="1" indent="-171450" algn="l" defTabSz="800100">
            <a:lnSpc>
              <a:spcPct val="90000"/>
            </a:lnSpc>
            <a:spcBef>
              <a:spcPct val="0"/>
            </a:spcBef>
            <a:spcAft>
              <a:spcPct val="15000"/>
            </a:spcAft>
            <a:buChar char="••"/>
          </a:pPr>
          <a:r>
            <a:rPr lang="en-GB" sz="1800" kern="1200"/>
            <a:t>Research design issues</a:t>
          </a:r>
          <a:endParaRPr lang="en-US" sz="1800" kern="1200"/>
        </a:p>
        <a:p>
          <a:pPr marL="171450" lvl="1" indent="-171450" algn="l" defTabSz="800100">
            <a:lnSpc>
              <a:spcPct val="90000"/>
            </a:lnSpc>
            <a:spcBef>
              <a:spcPct val="0"/>
            </a:spcBef>
            <a:spcAft>
              <a:spcPct val="15000"/>
            </a:spcAft>
            <a:buChar char="••"/>
          </a:pPr>
          <a:r>
            <a:rPr lang="en-GB" sz="1800" kern="1200"/>
            <a:t>Can methods be neutral?</a:t>
          </a:r>
          <a:endParaRPr lang="en-US" sz="1800" kern="1200"/>
        </a:p>
      </dsp:txBody>
      <dsp:txXfrm>
        <a:off x="7780673" y="920428"/>
        <a:ext cx="2273944" cy="28548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11/6/2019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337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11/6/2019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143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11/6/2019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24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11/6/2019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0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11/6/2019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556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11/6/2019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54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11/6/2019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372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11/6/2019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521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11/6/2019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765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11/6/2019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8785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11/6/2019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721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8577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endowmentfoundation.org.uk/projects-and-evaluation/projects/teacher-choi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F4F2BA-3C03-4E2C-8ABC-0949B61B3C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9C18C2-DDD5-4D8D-8B8B-558E14DADF44}"/>
              </a:ext>
            </a:extLst>
          </p:cNvPr>
          <p:cNvPicPr>
            <a:picLocks noChangeAspect="1"/>
          </p:cNvPicPr>
          <p:nvPr/>
        </p:nvPicPr>
        <p:blipFill rotWithShape="1">
          <a:blip r:embed="rId2">
            <a:alphaModFix amt="35000"/>
          </a:blip>
          <a:srcRect b="15730"/>
          <a:stretch/>
        </p:blipFill>
        <p:spPr>
          <a:xfrm>
            <a:off x="30480" y="10"/>
            <a:ext cx="12191999" cy="6857990"/>
          </a:xfrm>
          <a:prstGeom prst="rect">
            <a:avLst/>
          </a:prstGeom>
        </p:spPr>
      </p:pic>
      <p:sp>
        <p:nvSpPr>
          <p:cNvPr id="2" name="Title 1">
            <a:extLst>
              <a:ext uri="{FF2B5EF4-FFF2-40B4-BE49-F238E27FC236}">
                <a16:creationId xmlns:a16="http://schemas.microsoft.com/office/drawing/2014/main" id="{633EAE0D-64DA-4983-9BE7-B30B73E5A869}"/>
              </a:ext>
            </a:extLst>
          </p:cNvPr>
          <p:cNvSpPr>
            <a:spLocks noGrp="1"/>
          </p:cNvSpPr>
          <p:nvPr>
            <p:ph type="ctrTitle"/>
          </p:nvPr>
        </p:nvSpPr>
        <p:spPr>
          <a:xfrm>
            <a:off x="1207658" y="758952"/>
            <a:ext cx="9875520" cy="3566160"/>
          </a:xfrm>
        </p:spPr>
        <p:txBody>
          <a:bodyPr>
            <a:normAutofit/>
          </a:bodyPr>
          <a:lstStyle/>
          <a:p>
            <a:r>
              <a:rPr lang="en-GB" sz="6000" dirty="0">
                <a:solidFill>
                  <a:srgbClr val="FFFFFF"/>
                </a:solidFill>
                <a:latin typeface="+mn-lt"/>
              </a:rPr>
              <a:t>The value of </a:t>
            </a:r>
            <a:r>
              <a:rPr lang="en-GB" sz="6000" dirty="0">
                <a:solidFill>
                  <a:schemeClr val="tx1"/>
                </a:solidFill>
                <a:latin typeface="+mn-lt"/>
              </a:rPr>
              <a:t>internet</a:t>
            </a:r>
            <a:r>
              <a:rPr lang="en-GB" sz="6000" b="1" dirty="0">
                <a:solidFill>
                  <a:srgbClr val="FFFF00"/>
                </a:solidFill>
                <a:latin typeface="+mn-lt"/>
              </a:rPr>
              <a:t> </a:t>
            </a:r>
            <a:r>
              <a:rPr lang="en-GB" sz="6000" b="1" dirty="0">
                <a:solidFill>
                  <a:srgbClr val="C34DB2"/>
                </a:solidFill>
                <a:latin typeface="+mn-lt"/>
              </a:rPr>
              <a:t>video calling</a:t>
            </a:r>
            <a:r>
              <a:rPr lang="en-GB" sz="6000" dirty="0">
                <a:solidFill>
                  <a:srgbClr val="C34DB2"/>
                </a:solidFill>
                <a:latin typeface="+mn-lt"/>
              </a:rPr>
              <a:t> </a:t>
            </a:r>
            <a:r>
              <a:rPr lang="en-GB" sz="6000" dirty="0">
                <a:solidFill>
                  <a:srgbClr val="FFFFFF"/>
                </a:solidFill>
                <a:latin typeface="+mn-lt"/>
              </a:rPr>
              <a:t>and </a:t>
            </a:r>
            <a:r>
              <a:rPr lang="en-GB" sz="6000" b="1" dirty="0">
                <a:solidFill>
                  <a:srgbClr val="FFFF00"/>
                </a:solidFill>
                <a:effectLst>
                  <a:outerShdw blurRad="38100" dist="38100" dir="2700000" algn="tl">
                    <a:srgbClr val="000000">
                      <a:alpha val="43137"/>
                    </a:srgbClr>
                  </a:outerShdw>
                </a:effectLst>
                <a:latin typeface="+mn-lt"/>
              </a:rPr>
              <a:t>desktop sharing</a:t>
            </a:r>
            <a:r>
              <a:rPr lang="en-GB" sz="6000" dirty="0">
                <a:solidFill>
                  <a:srgbClr val="FFFF00"/>
                </a:solidFill>
                <a:latin typeface="+mn-lt"/>
              </a:rPr>
              <a:t> </a:t>
            </a:r>
            <a:r>
              <a:rPr lang="en-GB" sz="6000" dirty="0">
                <a:solidFill>
                  <a:schemeClr val="tx1"/>
                </a:solidFill>
                <a:latin typeface="+mn-lt"/>
              </a:rPr>
              <a:t>(</a:t>
            </a:r>
            <a:r>
              <a:rPr lang="en-GB" sz="6000" b="1" dirty="0">
                <a:solidFill>
                  <a:srgbClr val="C34DB2"/>
                </a:solidFill>
                <a:latin typeface="+mn-lt"/>
              </a:rPr>
              <a:t>VC</a:t>
            </a:r>
            <a:r>
              <a:rPr lang="en-GB" sz="6000" b="1" dirty="0">
                <a:solidFill>
                  <a:srgbClr val="FFFF00"/>
                </a:solidFill>
                <a:latin typeface="+mn-lt"/>
              </a:rPr>
              <a:t>DS</a:t>
            </a:r>
            <a:r>
              <a:rPr lang="en-GB" sz="6000" dirty="0">
                <a:solidFill>
                  <a:schemeClr val="tx1"/>
                </a:solidFill>
                <a:latin typeface="+mn-lt"/>
              </a:rPr>
              <a:t>)</a:t>
            </a:r>
            <a:r>
              <a:rPr lang="en-GB" sz="6000" dirty="0">
                <a:solidFill>
                  <a:srgbClr val="FFFF00"/>
                </a:solidFill>
                <a:latin typeface="+mn-lt"/>
              </a:rPr>
              <a:t> </a:t>
            </a:r>
            <a:r>
              <a:rPr lang="en-GB" sz="6000" dirty="0">
                <a:solidFill>
                  <a:srgbClr val="FFFFFF"/>
                </a:solidFill>
                <a:latin typeface="+mn-lt"/>
              </a:rPr>
              <a:t>as a </a:t>
            </a:r>
            <a:r>
              <a:rPr lang="en-GB" sz="6000" b="1" dirty="0">
                <a:solidFill>
                  <a:schemeClr val="accent6">
                    <a:lumMod val="60000"/>
                    <a:lumOff val="40000"/>
                  </a:schemeClr>
                </a:solidFill>
                <a:effectLst>
                  <a:outerShdw blurRad="38100" dist="38100" dir="2700000" algn="tl">
                    <a:srgbClr val="000000">
                      <a:alpha val="43137"/>
                    </a:srgbClr>
                  </a:outerShdw>
                </a:effectLst>
                <a:latin typeface="+mn-lt"/>
              </a:rPr>
              <a:t>research method</a:t>
            </a:r>
            <a:endParaRPr lang="en-GB" sz="6000" dirty="0">
              <a:solidFill>
                <a:srgbClr val="FFFFFF"/>
              </a:solidFill>
              <a:latin typeface="+mn-lt"/>
            </a:endParaRPr>
          </a:p>
        </p:txBody>
      </p:sp>
      <p:cxnSp>
        <p:nvCxnSpPr>
          <p:cNvPr id="20" name="Straight Connector 19">
            <a:extLst>
              <a:ext uri="{FF2B5EF4-FFF2-40B4-BE49-F238E27FC236}">
                <a16:creationId xmlns:a16="http://schemas.microsoft.com/office/drawing/2014/main" id="{A07787ED-5EDC-4C54-AD87-55B60D0FE3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0A8CA7-7D5A-43B0-A1A0-B558ECA9E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1EEFF1E-C45E-49E5-90A8-62FC8E8FFA94}"/>
              </a:ext>
            </a:extLst>
          </p:cNvPr>
          <p:cNvSpPr/>
          <p:nvPr/>
        </p:nvSpPr>
        <p:spPr>
          <a:xfrm>
            <a:off x="1207658" y="4528264"/>
            <a:ext cx="9875520" cy="1819013"/>
          </a:xfrm>
          <a:prstGeom prst="rect">
            <a:avLst/>
          </a:prstGeom>
          <a:solidFill>
            <a:srgbClr val="000000">
              <a:alpha val="81961"/>
            </a:srgb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Image result for university of sunderland logo white">
            <a:extLst>
              <a:ext uri="{FF2B5EF4-FFF2-40B4-BE49-F238E27FC236}">
                <a16:creationId xmlns:a16="http://schemas.microsoft.com/office/drawing/2014/main" id="{D8BF43DC-E391-4A97-9D00-1F210A57CA6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94316" y="4256574"/>
            <a:ext cx="2469320" cy="246932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07C287C-C853-400D-93D4-8843DE5748C4}"/>
              </a:ext>
            </a:extLst>
          </p:cNvPr>
          <p:cNvSpPr>
            <a:spLocks noGrp="1"/>
          </p:cNvSpPr>
          <p:nvPr>
            <p:ph type="subTitle" idx="1"/>
          </p:nvPr>
        </p:nvSpPr>
        <p:spPr>
          <a:xfrm>
            <a:off x="1341488" y="4919734"/>
            <a:ext cx="7003915" cy="1143000"/>
          </a:xfrm>
        </p:spPr>
        <p:txBody>
          <a:bodyPr>
            <a:normAutofit/>
          </a:bodyPr>
          <a:lstStyle/>
          <a:p>
            <a:r>
              <a:rPr lang="en-GB" sz="2800" dirty="0">
                <a:solidFill>
                  <a:srgbClr val="FFFFFF"/>
                </a:solidFill>
              </a:rPr>
              <a:t>Dr Elizabeth Hidson</a:t>
            </a:r>
          </a:p>
          <a:p>
            <a:r>
              <a:rPr lang="en-GB" sz="1600" dirty="0">
                <a:solidFill>
                  <a:srgbClr val="FFFFFF"/>
                </a:solidFill>
              </a:rPr>
              <a:t>Senior lecturer, university of Sunderland</a:t>
            </a:r>
          </a:p>
        </p:txBody>
      </p:sp>
    </p:spTree>
    <p:extLst>
      <p:ext uri="{BB962C8B-B14F-4D97-AF65-F5344CB8AC3E}">
        <p14:creationId xmlns:p14="http://schemas.microsoft.com/office/powerpoint/2010/main" val="6461814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045A-9DFC-4AFD-8F65-A9FA34654CA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0EC8389-7558-4789-9C44-F9EC5BCA36EB}"/>
              </a:ext>
            </a:extLst>
          </p:cNvPr>
          <p:cNvSpPr>
            <a:spLocks noGrp="1"/>
          </p:cNvSpPr>
          <p:nvPr>
            <p:ph idx="1"/>
          </p:nvPr>
        </p:nvSpPr>
        <p:spPr/>
        <p:txBody>
          <a:bodyPr/>
          <a:lstStyle/>
          <a:p>
            <a:endParaRPr lang="en-GB"/>
          </a:p>
        </p:txBody>
      </p:sp>
      <p:grpSp>
        <p:nvGrpSpPr>
          <p:cNvPr id="10" name="Group 9">
            <a:extLst>
              <a:ext uri="{FF2B5EF4-FFF2-40B4-BE49-F238E27FC236}">
                <a16:creationId xmlns:a16="http://schemas.microsoft.com/office/drawing/2014/main" id="{9132B211-69A6-44DC-BC3D-077F04CF51D8}"/>
              </a:ext>
            </a:extLst>
          </p:cNvPr>
          <p:cNvGrpSpPr/>
          <p:nvPr/>
        </p:nvGrpSpPr>
        <p:grpSpPr>
          <a:xfrm>
            <a:off x="1402065" y="187375"/>
            <a:ext cx="8917497" cy="6384022"/>
            <a:chOff x="2250219" y="481340"/>
            <a:chExt cx="7560840" cy="5387752"/>
          </a:xfrm>
        </p:grpSpPr>
        <p:pic>
          <p:nvPicPr>
            <p:cNvPr id="4" name="Picture 3">
              <a:extLst>
                <a:ext uri="{FF2B5EF4-FFF2-40B4-BE49-F238E27FC236}">
                  <a16:creationId xmlns:a16="http://schemas.microsoft.com/office/drawing/2014/main" id="{9784773B-C55B-4190-9B05-4CE85892DCF7}"/>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2250219" y="481340"/>
              <a:ext cx="7560840" cy="5387752"/>
            </a:xfrm>
            <a:prstGeom prst="rect">
              <a:avLst/>
            </a:prstGeom>
            <a:ln w="571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2D152F40-EE1C-453A-A969-1FE237A51CA7}"/>
                </a:ext>
              </a:extLst>
            </p:cNvPr>
            <p:cNvSpPr/>
            <p:nvPr/>
          </p:nvSpPr>
          <p:spPr bwMode="auto">
            <a:xfrm>
              <a:off x="4647501" y="1695893"/>
              <a:ext cx="5159739" cy="2303000"/>
            </a:xfrm>
            <a:prstGeom prst="rect">
              <a:avLst/>
            </a:prstGeom>
            <a:solidFill>
              <a:srgbClr val="C0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	2. Participant </a:t>
              </a:r>
            </a:p>
            <a:p>
              <a:pPr marL="0" marR="0" indent="0" defTabSz="914400" rtl="0" eaLnBrk="0" fontAlgn="base" latinLnBrk="0" hangingPunct="0">
                <a:lnSpc>
                  <a:spcPct val="100000"/>
                </a:lnSpc>
                <a:spcBef>
                  <a:spcPct val="0"/>
                </a:spcBef>
                <a:spcAft>
                  <a:spcPct val="0"/>
                </a:spcAft>
                <a:buClrTx/>
                <a:buSzTx/>
                <a:buFontTx/>
                <a:buNone/>
                <a:tabLst/>
              </a:pPr>
              <a:r>
                <a:rPr lang="en-GB" dirty="0">
                  <a:solidFill>
                    <a:schemeClr val="bg1"/>
                  </a:solidFill>
                  <a:latin typeface="Calibri" panose="020F0502020204030204" pitchFamily="34" charset="0"/>
                </a:rPr>
                <a:t>	      Video Stream</a:t>
              </a:r>
              <a:endParaRPr kumimoji="0" lang="en-GB" sz="2400" b="0" i="0" u="none" strike="noStrike" cap="none" normalizeH="0" baseline="0" dirty="0">
                <a:ln>
                  <a:noFill/>
                </a:ln>
                <a:solidFill>
                  <a:schemeClr val="bg1"/>
                </a:solidFill>
                <a:effectLst/>
                <a:latin typeface="Calibri" panose="020F0502020204030204" pitchFamily="34" charset="0"/>
              </a:endParaRPr>
            </a:p>
          </p:txBody>
        </p:sp>
        <p:pic>
          <p:nvPicPr>
            <p:cNvPr id="6" name="Content Placeholder 3">
              <a:extLst>
                <a:ext uri="{FF2B5EF4-FFF2-40B4-BE49-F238E27FC236}">
                  <a16:creationId xmlns:a16="http://schemas.microsoft.com/office/drawing/2014/main" id="{ADFCD54C-FC85-47B4-968B-1A6DBC9C04F3}"/>
                </a:ext>
              </a:extLst>
            </p:cNvPr>
            <p:cNvPicPr>
              <a:picLocks noChangeAspect="1"/>
            </p:cNvPicPr>
            <p:nvPr/>
          </p:nvPicPr>
          <p:blipFill rotWithShape="1">
            <a:blip r:embed="rId3">
              <a:extLst>
                <a:ext uri="{28A0092B-C50C-407E-A947-70E740481C1C}">
                  <a14:useLocalDpi xmlns:a14="http://schemas.microsoft.com/office/drawing/2010/main" val="0"/>
                </a:ext>
              </a:extLst>
            </a:blip>
            <a:srcRect l="18572" t="23465" r="19521" b="21784"/>
            <a:stretch/>
          </p:blipFill>
          <p:spPr bwMode="auto">
            <a:xfrm>
              <a:off x="3978411" y="4106568"/>
              <a:ext cx="3096344" cy="17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a:extLst>
                <a:ext uri="{FF2B5EF4-FFF2-40B4-BE49-F238E27FC236}">
                  <a16:creationId xmlns:a16="http://schemas.microsoft.com/office/drawing/2014/main" id="{A79F0CCC-1905-4E48-9881-E143D3461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398" y="1902223"/>
              <a:ext cx="2021180" cy="2021180"/>
            </a:xfrm>
            <a:prstGeom prst="rect">
              <a:avLst/>
            </a:prstGeom>
          </p:spPr>
        </p:pic>
        <p:sp>
          <p:nvSpPr>
            <p:cNvPr id="8" name="Rectangle 7">
              <a:extLst>
                <a:ext uri="{FF2B5EF4-FFF2-40B4-BE49-F238E27FC236}">
                  <a16:creationId xmlns:a16="http://schemas.microsoft.com/office/drawing/2014/main" id="{6066C332-796F-4A28-BD8F-E17A5CC84C27}"/>
                </a:ext>
              </a:extLst>
            </p:cNvPr>
            <p:cNvSpPr/>
            <p:nvPr/>
          </p:nvSpPr>
          <p:spPr bwMode="auto">
            <a:xfrm>
              <a:off x="2394235" y="1695893"/>
              <a:ext cx="2174423" cy="853690"/>
            </a:xfrm>
            <a:prstGeom prst="rect">
              <a:avLst/>
            </a:prstGeom>
            <a:solidFill>
              <a:srgbClr val="00B0F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latin typeface="Calibri" panose="020F0502020204030204" pitchFamily="34" charset="0"/>
                </a:rPr>
                <a:t>1. Researcher </a:t>
              </a:r>
            </a:p>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bg1"/>
                  </a:solidFill>
                  <a:latin typeface="Calibri" panose="020F0502020204030204" pitchFamily="34" charset="0"/>
                </a:rPr>
                <a:t>    Video Stream</a:t>
              </a:r>
              <a:endParaRPr kumimoji="0" lang="en-GB" sz="2400" b="0" i="0" u="none" strike="noStrike" cap="none" normalizeH="0" baseline="0" dirty="0">
                <a:ln>
                  <a:noFill/>
                </a:ln>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81952096-24FA-41BC-80FB-A7A3160A29E0}"/>
                </a:ext>
              </a:extLst>
            </p:cNvPr>
            <p:cNvSpPr/>
            <p:nvPr/>
          </p:nvSpPr>
          <p:spPr bwMode="auto">
            <a:xfrm>
              <a:off x="7736954" y="4513788"/>
              <a:ext cx="2000132" cy="1186177"/>
            </a:xfrm>
            <a:prstGeom prst="rect">
              <a:avLst/>
            </a:prstGeom>
            <a:solidFill>
              <a:srgbClr val="7030A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latin typeface="Calibri" panose="020F0502020204030204" pitchFamily="34" charset="0"/>
                </a:rPr>
                <a:t>3. Participant Desktop</a:t>
              </a:r>
            </a:p>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bg1"/>
                  </a:solidFill>
                  <a:latin typeface="Calibri" panose="020F0502020204030204" pitchFamily="34" charset="0"/>
                </a:rPr>
                <a:t>Stream</a:t>
              </a:r>
              <a:endParaRPr kumimoji="0" lang="en-GB" sz="2400" b="0" i="0" u="none" strike="noStrike" cap="none" normalizeH="0" baseline="0" dirty="0">
                <a:ln>
                  <a:noFill/>
                </a:ln>
                <a:solidFill>
                  <a:schemeClr val="bg1"/>
                </a:solidFill>
                <a:latin typeface="Calibri" panose="020F0502020204030204" pitchFamily="34" charset="0"/>
              </a:endParaRPr>
            </a:p>
          </p:txBody>
        </p:sp>
      </p:grpSp>
    </p:spTree>
    <p:extLst>
      <p:ext uri="{BB962C8B-B14F-4D97-AF65-F5344CB8AC3E}">
        <p14:creationId xmlns:p14="http://schemas.microsoft.com/office/powerpoint/2010/main" val="318616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C9C3C-117B-435F-89D9-CB3ACF9DE1A9}"/>
              </a:ext>
            </a:extLst>
          </p:cNvPr>
          <p:cNvSpPr>
            <a:spLocks noGrp="1"/>
          </p:cNvSpPr>
          <p:nvPr>
            <p:ph type="title"/>
          </p:nvPr>
        </p:nvSpPr>
        <p:spPr>
          <a:xfrm>
            <a:off x="1036320" y="286603"/>
            <a:ext cx="10058400" cy="1450757"/>
          </a:xfrm>
        </p:spPr>
        <p:txBody>
          <a:bodyPr>
            <a:normAutofit/>
          </a:bodyPr>
          <a:lstStyle/>
          <a:p>
            <a:r>
              <a:rPr lang="en-GB" b="1" dirty="0">
                <a:effectLst>
                  <a:outerShdw blurRad="38100" dist="38100" dir="2700000" algn="tl">
                    <a:srgbClr val="000000">
                      <a:alpha val="43137"/>
                    </a:srgbClr>
                  </a:outerShdw>
                </a:effectLst>
              </a:rPr>
              <a:t>What does the literature say?</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Books on shelf">
            <a:extLst>
              <a:ext uri="{FF2B5EF4-FFF2-40B4-BE49-F238E27FC236}">
                <a16:creationId xmlns:a16="http://schemas.microsoft.com/office/drawing/2014/main" id="{B71C838B-B516-491F-A558-C502C3182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1509" y="2472903"/>
            <a:ext cx="3031484" cy="3031484"/>
          </a:xfrm>
          <a:prstGeom prst="rect">
            <a:avLst/>
          </a:prstGeom>
        </p:spPr>
      </p:pic>
      <p:sp>
        <p:nvSpPr>
          <p:cNvPr id="21" name="Content Placeholder 2">
            <a:extLst>
              <a:ext uri="{FF2B5EF4-FFF2-40B4-BE49-F238E27FC236}">
                <a16:creationId xmlns:a16="http://schemas.microsoft.com/office/drawing/2014/main" id="{84929018-BFC1-4B68-92E5-AF4A16822506}"/>
              </a:ext>
            </a:extLst>
          </p:cNvPr>
          <p:cNvSpPr>
            <a:spLocks noGrp="1"/>
          </p:cNvSpPr>
          <p:nvPr>
            <p:ph idx="1"/>
          </p:nvPr>
        </p:nvSpPr>
        <p:spPr>
          <a:xfrm>
            <a:off x="4345732" y="2108201"/>
            <a:ext cx="7038127" cy="4200314"/>
          </a:xfrm>
        </p:spPr>
        <p:txBody>
          <a:bodyPr>
            <a:noAutofit/>
          </a:bodyPr>
          <a:lstStyle/>
          <a:p>
            <a:pPr>
              <a:buFont typeface="Arial" panose="020B0604020202020204" pitchFamily="34" charset="0"/>
              <a:buChar char="•"/>
            </a:pPr>
            <a:r>
              <a:rPr lang="en-GB" sz="1800" dirty="0"/>
              <a:t> collect, collate and interpret the practical knowledge of teachers (Shulman, 1987)</a:t>
            </a:r>
          </a:p>
          <a:p>
            <a:pPr>
              <a:buFont typeface="Arial" panose="020B0604020202020204" pitchFamily="34" charset="0"/>
              <a:buChar char="•"/>
            </a:pPr>
            <a:r>
              <a:rPr lang="en-GB" sz="1800" dirty="0"/>
              <a:t> a methodology capable of generating insight into intrasubjective processes (Dempsey, 2010)</a:t>
            </a:r>
          </a:p>
          <a:p>
            <a:pPr>
              <a:buFont typeface="Arial" panose="020B0604020202020204" pitchFamily="34" charset="0"/>
              <a:buChar char="•"/>
            </a:pPr>
            <a:r>
              <a:rPr lang="en-GB" sz="1800" dirty="0"/>
              <a:t> ‘see’ things more clearly through a visual methodology, allowing a ‘new view’ with the luxury of meta-analysis and reflection (Lyle, 2003)</a:t>
            </a:r>
          </a:p>
          <a:p>
            <a:pPr>
              <a:buFont typeface="Arial" panose="020B0604020202020204" pitchFamily="34" charset="0"/>
              <a:buChar char="•"/>
            </a:pPr>
            <a:r>
              <a:rPr lang="en-GB" sz="1800" dirty="0"/>
              <a:t> rich focus on the minutiae (Weller, 2015)</a:t>
            </a:r>
          </a:p>
          <a:p>
            <a:pPr>
              <a:buFont typeface="Arial" panose="020B0604020202020204" pitchFamily="34" charset="0"/>
              <a:buChar char="•"/>
            </a:pPr>
            <a:r>
              <a:rPr lang="en-GB" sz="1800" dirty="0"/>
              <a:t> reflection-on-action; reflection-in-action (Schön 1991)</a:t>
            </a:r>
          </a:p>
          <a:p>
            <a:pPr>
              <a:buFont typeface="Arial" panose="020B0604020202020204" pitchFamily="34" charset="0"/>
              <a:buChar char="•"/>
            </a:pPr>
            <a:r>
              <a:rPr lang="en-GB" sz="1800" dirty="0"/>
              <a:t> shared reflective, dialogic experience between researcher and participant (Jones et al., 2009)</a:t>
            </a:r>
          </a:p>
          <a:p>
            <a:pPr>
              <a:buFont typeface="Arial" panose="020B0604020202020204" pitchFamily="34" charset="0"/>
              <a:buChar char="•"/>
            </a:pPr>
            <a:r>
              <a:rPr lang="en-GB" sz="1800" dirty="0"/>
              <a:t> read the pedagogical environment critically (</a:t>
            </a:r>
            <a:r>
              <a:rPr lang="en-GB" sz="1800" dirty="0" err="1"/>
              <a:t>Nind</a:t>
            </a:r>
            <a:r>
              <a:rPr lang="en-GB" sz="1800" dirty="0"/>
              <a:t> et al., 2015)</a:t>
            </a:r>
          </a:p>
        </p:txBody>
      </p:sp>
      <p:sp>
        <p:nvSpPr>
          <p:cNvPr id="14" name="Rectangle 13">
            <a:extLst>
              <a:ext uri="{FF2B5EF4-FFF2-40B4-BE49-F238E27FC236}">
                <a16:creationId xmlns:a16="http://schemas.microsoft.com/office/drawing/2014/main" id="{9E4CE3CF-6887-4947-8090-EC10F183F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874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4C869C3B-5565-4AAC-86A8-9EB0AB1C6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A9BA6-5408-431C-B7B0-BB6790F1CA9F}"/>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6000" b="1">
                <a:solidFill>
                  <a:schemeClr val="tx1">
                    <a:lumMod val="85000"/>
                    <a:lumOff val="15000"/>
                  </a:schemeClr>
                </a:solidFill>
              </a:rPr>
              <a:t>“A methodological frontier…” </a:t>
            </a:r>
          </a:p>
        </p:txBody>
      </p:sp>
      <p:pic>
        <p:nvPicPr>
          <p:cNvPr id="8" name="Graphic 7" descr="Highway scene">
            <a:extLst>
              <a:ext uri="{FF2B5EF4-FFF2-40B4-BE49-F238E27FC236}">
                <a16:creationId xmlns:a16="http://schemas.microsoft.com/office/drawing/2014/main" id="{0BE8A45A-E0CC-442E-8760-FAA5CDEA55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p:blipFill>
        <p:spPr>
          <a:xfrm>
            <a:off x="4714657" y="771100"/>
            <a:ext cx="2750022" cy="2750022"/>
          </a:xfrm>
          <a:prstGeom prst="rect">
            <a:avLst/>
          </a:prstGeom>
        </p:spPr>
      </p:pic>
      <p:cxnSp>
        <p:nvCxnSpPr>
          <p:cNvPr id="30" name="Straight Connector 29">
            <a:extLst>
              <a:ext uri="{FF2B5EF4-FFF2-40B4-BE49-F238E27FC236}">
                <a16:creationId xmlns:a16="http://schemas.microsoft.com/office/drawing/2014/main" id="{F41136EC-EC34-4D08-B5AB-8CE5870B1C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6940A0B-2DC7-4628-92CA-BFFB4C45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FB8591D9-C32F-4008-A85E-5FE4D0099DAF}"/>
              </a:ext>
            </a:extLst>
          </p:cNvPr>
          <p:cNvSpPr/>
          <p:nvPr/>
        </p:nvSpPr>
        <p:spPr>
          <a:xfrm>
            <a:off x="10602855" y="5964275"/>
            <a:ext cx="1460208" cy="369332"/>
          </a:xfrm>
          <a:prstGeom prst="rect">
            <a:avLst/>
          </a:prstGeom>
        </p:spPr>
        <p:txBody>
          <a:bodyPr wrap="none">
            <a:spAutoFit/>
          </a:bodyPr>
          <a:lstStyle/>
          <a:p>
            <a:pPr>
              <a:spcAft>
                <a:spcPts val="600"/>
              </a:spcAft>
            </a:pPr>
            <a:r>
              <a:rPr lang="en-GB" dirty="0"/>
              <a:t>Weller (2015)</a:t>
            </a:r>
          </a:p>
        </p:txBody>
      </p:sp>
    </p:spTree>
    <p:extLst>
      <p:ext uri="{BB962C8B-B14F-4D97-AF65-F5344CB8AC3E}">
        <p14:creationId xmlns:p14="http://schemas.microsoft.com/office/powerpoint/2010/main" val="365436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CD2D517-BC35-4439-AC31-06DF764F25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DD3F846-0483-40F5-A881-0C1AD2A0C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67BED6D-67AC-4981-AA16-47180D99E453}"/>
              </a:ext>
            </a:extLst>
          </p:cNvPr>
          <p:cNvPicPr>
            <a:picLocks noGrp="1" noChangeAspect="1"/>
          </p:cNvPicPr>
          <p:nvPr>
            <p:ph idx="1"/>
          </p:nvPr>
        </p:nvPicPr>
        <p:blipFill>
          <a:blip r:embed="rId2"/>
          <a:stretch>
            <a:fillRect/>
          </a:stretch>
        </p:blipFill>
        <p:spPr>
          <a:xfrm>
            <a:off x="1074041" y="801793"/>
            <a:ext cx="10043917" cy="5273056"/>
          </a:xfrm>
          <a:prstGeom prst="rect">
            <a:avLst/>
          </a:prstGeom>
        </p:spPr>
      </p:pic>
      <p:sp>
        <p:nvSpPr>
          <p:cNvPr id="8" name="Rectangle 7">
            <a:extLst>
              <a:ext uri="{FF2B5EF4-FFF2-40B4-BE49-F238E27FC236}">
                <a16:creationId xmlns:a16="http://schemas.microsoft.com/office/drawing/2014/main" id="{47C3574D-2F8E-4700-A795-55BDFFD40460}"/>
              </a:ext>
            </a:extLst>
          </p:cNvPr>
          <p:cNvSpPr/>
          <p:nvPr/>
        </p:nvSpPr>
        <p:spPr>
          <a:xfrm>
            <a:off x="10215859" y="6008608"/>
            <a:ext cx="1499128" cy="369332"/>
          </a:xfrm>
          <a:prstGeom prst="rect">
            <a:avLst/>
          </a:prstGeom>
        </p:spPr>
        <p:txBody>
          <a:bodyPr wrap="none">
            <a:spAutoFit/>
          </a:bodyPr>
          <a:lstStyle/>
          <a:p>
            <a:pPr>
              <a:spcAft>
                <a:spcPts val="600"/>
              </a:spcAft>
            </a:pPr>
            <a:r>
              <a:rPr lang="en-GB" dirty="0"/>
              <a:t>Hidson (2018)</a:t>
            </a:r>
          </a:p>
        </p:txBody>
      </p:sp>
      <p:sp>
        <p:nvSpPr>
          <p:cNvPr id="5" name="Rectangle 4">
            <a:extLst>
              <a:ext uri="{FF2B5EF4-FFF2-40B4-BE49-F238E27FC236}">
                <a16:creationId xmlns:a16="http://schemas.microsoft.com/office/drawing/2014/main" id="{E61D6E8D-334D-48FE-AC0F-6F3F23C5F066}"/>
              </a:ext>
            </a:extLst>
          </p:cNvPr>
          <p:cNvSpPr/>
          <p:nvPr/>
        </p:nvSpPr>
        <p:spPr>
          <a:xfrm>
            <a:off x="6372838" y="1152887"/>
            <a:ext cx="4392036" cy="461665"/>
          </a:xfrm>
          <a:prstGeom prst="rect">
            <a:avLst/>
          </a:prstGeom>
        </p:spPr>
        <p:txBody>
          <a:bodyPr wrap="none">
            <a:spAutoFit/>
          </a:bodyPr>
          <a:lstStyle/>
          <a:p>
            <a:pPr>
              <a:spcAft>
                <a:spcPts val="1000"/>
              </a:spcAft>
            </a:pPr>
            <a:r>
              <a:rPr lang="en-GB" sz="2400" i="1" dirty="0">
                <a:solidFill>
                  <a:srgbClr val="26262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Model of desktop sharing method</a:t>
            </a:r>
          </a:p>
        </p:txBody>
      </p:sp>
    </p:spTree>
    <p:extLst>
      <p:ext uri="{BB962C8B-B14F-4D97-AF65-F5344CB8AC3E}">
        <p14:creationId xmlns:p14="http://schemas.microsoft.com/office/powerpoint/2010/main" val="112981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5B6E3-5835-4207-9548-68CB3A648730}"/>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chemeClr val="tx1">
                    <a:lumMod val="85000"/>
                    <a:lumOff val="15000"/>
                  </a:schemeClr>
                </a:solidFill>
              </a:rPr>
              <a:t>Case Study 1</a:t>
            </a:r>
          </a:p>
        </p:txBody>
      </p:sp>
      <p:pic>
        <p:nvPicPr>
          <p:cNvPr id="7" name="Graphic 6" descr="Magnifying glass">
            <a:extLst>
              <a:ext uri="{FF2B5EF4-FFF2-40B4-BE49-F238E27FC236}">
                <a16:creationId xmlns:a16="http://schemas.microsoft.com/office/drawing/2014/main" id="{8B8FDB07-7EE7-4277-8324-19837068DB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816D44C-5F7C-41A5-BDC7-B2ADF0414F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7F46757E-A525-40CE-A592-E4CEC7C87A34}"/>
              </a:ext>
            </a:extLst>
          </p:cNvPr>
          <p:cNvSpPr txBox="1">
            <a:spLocks/>
          </p:cNvSpPr>
          <p:nvPr/>
        </p:nvSpPr>
        <p:spPr>
          <a:xfrm>
            <a:off x="3836503" y="2235415"/>
            <a:ext cx="7319175" cy="3049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dirty="0">
                <a:solidFill>
                  <a:schemeClr val="tx1">
                    <a:lumMod val="85000"/>
                    <a:lumOff val="15000"/>
                  </a:schemeClr>
                </a:solidFill>
              </a:rPr>
              <a:t>The dialogic interview</a:t>
            </a:r>
          </a:p>
        </p:txBody>
      </p:sp>
    </p:spTree>
    <p:extLst>
      <p:ext uri="{BB962C8B-B14F-4D97-AF65-F5344CB8AC3E}">
        <p14:creationId xmlns:p14="http://schemas.microsoft.com/office/powerpoint/2010/main" val="156723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5B6E3-5835-4207-9548-68CB3A648730}"/>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chemeClr val="tx1">
                    <a:lumMod val="85000"/>
                    <a:lumOff val="15000"/>
                  </a:schemeClr>
                </a:solidFill>
              </a:rPr>
              <a:t>Case Study 2</a:t>
            </a:r>
          </a:p>
        </p:txBody>
      </p:sp>
      <p:pic>
        <p:nvPicPr>
          <p:cNvPr id="7" name="Graphic 6" descr="Magnifying glass">
            <a:extLst>
              <a:ext uri="{FF2B5EF4-FFF2-40B4-BE49-F238E27FC236}">
                <a16:creationId xmlns:a16="http://schemas.microsoft.com/office/drawing/2014/main" id="{8B8FDB07-7EE7-4277-8324-19837068DB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816D44C-5F7C-41A5-BDC7-B2ADF0414F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92F323B1-AB47-40D9-9269-26D407F05843}"/>
              </a:ext>
            </a:extLst>
          </p:cNvPr>
          <p:cNvSpPr txBox="1">
            <a:spLocks/>
          </p:cNvSpPr>
          <p:nvPr/>
        </p:nvSpPr>
        <p:spPr>
          <a:xfrm>
            <a:off x="3836503" y="2235415"/>
            <a:ext cx="7319175" cy="3049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5400" dirty="0">
                <a:solidFill>
                  <a:schemeClr val="tx1">
                    <a:lumMod val="85000"/>
                    <a:lumOff val="15000"/>
                  </a:schemeClr>
                </a:solidFill>
              </a:rPr>
              <a:t>The think-aloud interview</a:t>
            </a:r>
          </a:p>
        </p:txBody>
      </p:sp>
    </p:spTree>
    <p:extLst>
      <p:ext uri="{BB962C8B-B14F-4D97-AF65-F5344CB8AC3E}">
        <p14:creationId xmlns:p14="http://schemas.microsoft.com/office/powerpoint/2010/main" val="257012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3F7E4-5FFA-4EB3-B737-C8F956B6C5BF}"/>
              </a:ext>
            </a:extLst>
          </p:cNvPr>
          <p:cNvSpPr>
            <a:spLocks noGrp="1"/>
          </p:cNvSpPr>
          <p:nvPr>
            <p:ph type="title"/>
          </p:nvPr>
        </p:nvSpPr>
        <p:spPr>
          <a:xfrm>
            <a:off x="685124" y="286603"/>
            <a:ext cx="7056796" cy="862689"/>
          </a:xfrm>
        </p:spPr>
        <p:txBody>
          <a:bodyPr>
            <a:normAutofit/>
          </a:bodyPr>
          <a:lstStyle/>
          <a:p>
            <a:r>
              <a:rPr lang="en-GB" b="1" dirty="0">
                <a:solidFill>
                  <a:schemeClr val="tx1"/>
                </a:solidFill>
                <a:effectLst>
                  <a:outerShdw blurRad="38100" dist="38100" dir="2700000" algn="tl">
                    <a:srgbClr val="000000">
                      <a:alpha val="43137"/>
                    </a:srgbClr>
                  </a:outerShdw>
                </a:effectLst>
              </a:rPr>
              <a:t>Affordances</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7" name="Content Placeholder 2">
            <a:extLst>
              <a:ext uri="{FF2B5EF4-FFF2-40B4-BE49-F238E27FC236}">
                <a16:creationId xmlns:a16="http://schemas.microsoft.com/office/drawing/2014/main" id="{B66BE9FC-1B20-44AA-84C5-D5D7FA210415}"/>
              </a:ext>
            </a:extLst>
          </p:cNvPr>
          <p:cNvGraphicFramePr>
            <a:graphicFrameLocks/>
          </p:cNvGraphicFramePr>
          <p:nvPr>
            <p:extLst>
              <p:ext uri="{D42A27DB-BD31-4B8C-83A1-F6EECF244321}">
                <p14:modId xmlns:p14="http://schemas.microsoft.com/office/powerpoint/2010/main" val="1638449141"/>
              </p:ext>
            </p:extLst>
          </p:nvPr>
        </p:nvGraphicFramePr>
        <p:xfrm>
          <a:off x="685124" y="1259074"/>
          <a:ext cx="7301310" cy="531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itle 1">
            <a:extLst>
              <a:ext uri="{FF2B5EF4-FFF2-40B4-BE49-F238E27FC236}">
                <a16:creationId xmlns:a16="http://schemas.microsoft.com/office/drawing/2014/main" id="{7A27FCE2-CF1E-4970-ACD8-9DB71A9F8FF6}"/>
              </a:ext>
            </a:extLst>
          </p:cNvPr>
          <p:cNvSpPr txBox="1">
            <a:spLocks/>
          </p:cNvSpPr>
          <p:nvPr/>
        </p:nvSpPr>
        <p:spPr>
          <a:xfrm>
            <a:off x="8545608" y="1178653"/>
            <a:ext cx="3081533" cy="340173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70000"/>
              </a:lnSpc>
            </a:pPr>
            <a:r>
              <a:rPr lang="en-GB" sz="2800" dirty="0">
                <a:solidFill>
                  <a:schemeClr val="bg1"/>
                </a:solidFill>
                <a:effectLst>
                  <a:outerShdw blurRad="38100" dist="38100" dir="2700000" algn="tl">
                    <a:srgbClr val="000000">
                      <a:alpha val="43137"/>
                    </a:srgbClr>
                  </a:outerShdw>
                </a:effectLst>
                <a:latin typeface="+mn-lt"/>
              </a:rPr>
              <a:t>What did this research environment and shared digital space offer us access to in this study?</a:t>
            </a:r>
          </a:p>
        </p:txBody>
      </p:sp>
    </p:spTree>
    <p:extLst>
      <p:ext uri="{BB962C8B-B14F-4D97-AF65-F5344CB8AC3E}">
        <p14:creationId xmlns:p14="http://schemas.microsoft.com/office/powerpoint/2010/main" val="276489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64BBAA4-C62B-4146-B49F-FE4CC4655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4F68D-453B-42DC-9236-BF061755FE0A}"/>
              </a:ext>
            </a:extLst>
          </p:cNvPr>
          <p:cNvSpPr>
            <a:spLocks noGrp="1"/>
          </p:cNvSpPr>
          <p:nvPr>
            <p:ph type="title"/>
          </p:nvPr>
        </p:nvSpPr>
        <p:spPr>
          <a:xfrm>
            <a:off x="878911" y="643467"/>
            <a:ext cx="3177847" cy="1718303"/>
          </a:xfrm>
        </p:spPr>
        <p:txBody>
          <a:bodyPr>
            <a:normAutofit/>
          </a:bodyPr>
          <a:lstStyle/>
          <a:p>
            <a:r>
              <a:rPr lang="en-GB" sz="4000" b="1" dirty="0">
                <a:solidFill>
                  <a:schemeClr val="tx1"/>
                </a:solidFill>
                <a:effectLst>
                  <a:outerShdw blurRad="38100" dist="38100" dir="2700000" algn="tl">
                    <a:srgbClr val="000000">
                      <a:alpha val="43137"/>
                    </a:srgbClr>
                  </a:outerShdw>
                </a:effectLst>
              </a:rPr>
              <a:t>Limitations and implications</a:t>
            </a:r>
          </a:p>
        </p:txBody>
      </p:sp>
      <p:cxnSp>
        <p:nvCxnSpPr>
          <p:cNvPr id="29" name="Straight Connector 28">
            <a:extLst>
              <a:ext uri="{FF2B5EF4-FFF2-40B4-BE49-F238E27FC236}">
                <a16:creationId xmlns:a16="http://schemas.microsoft.com/office/drawing/2014/main" id="{EEB57AA8-F021-480C-A9E2-F899133136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EFEDEB-D540-4334-8A79-37C515C5B96C}"/>
              </a:ext>
            </a:extLst>
          </p:cNvPr>
          <p:cNvSpPr>
            <a:spLocks noGrp="1"/>
          </p:cNvSpPr>
          <p:nvPr>
            <p:ph idx="1"/>
          </p:nvPr>
        </p:nvSpPr>
        <p:spPr>
          <a:xfrm>
            <a:off x="858064" y="2589045"/>
            <a:ext cx="3948828" cy="3877073"/>
          </a:xfrm>
        </p:spPr>
        <p:txBody>
          <a:bodyPr>
            <a:normAutofit/>
          </a:bodyPr>
          <a:lstStyle/>
          <a:p>
            <a:pPr>
              <a:lnSpc>
                <a:spcPct val="90000"/>
              </a:lnSpc>
              <a:buFont typeface="Arial" panose="020B0604020202020204" pitchFamily="34" charset="0"/>
              <a:buChar char="•"/>
            </a:pPr>
            <a:r>
              <a:rPr lang="en-GB" dirty="0"/>
              <a:t> </a:t>
            </a:r>
            <a:r>
              <a:rPr lang="en-GB" dirty="0">
                <a:solidFill>
                  <a:schemeClr val="tx1"/>
                </a:solidFill>
              </a:rPr>
              <a:t>Transcribing complexity: multimodal versus orthographic</a:t>
            </a:r>
          </a:p>
          <a:p>
            <a:pPr>
              <a:lnSpc>
                <a:spcPct val="90000"/>
              </a:lnSpc>
              <a:buFont typeface="Arial" panose="020B0604020202020204" pitchFamily="34" charset="0"/>
              <a:buChar char="•"/>
            </a:pPr>
            <a:r>
              <a:rPr lang="en-GB" dirty="0">
                <a:solidFill>
                  <a:schemeClr val="tx1"/>
                </a:solidFill>
              </a:rPr>
              <a:t> Small and intense research space</a:t>
            </a:r>
          </a:p>
          <a:p>
            <a:pPr>
              <a:lnSpc>
                <a:spcPct val="90000"/>
              </a:lnSpc>
              <a:buFont typeface="Arial" panose="020B0604020202020204" pitchFamily="34" charset="0"/>
              <a:buChar char="•"/>
            </a:pPr>
            <a:r>
              <a:rPr lang="en-GB" dirty="0">
                <a:solidFill>
                  <a:schemeClr val="tx1"/>
                </a:solidFill>
              </a:rPr>
              <a:t> A ubiquitous tool being used widely but perhaps bluntly</a:t>
            </a:r>
          </a:p>
          <a:p>
            <a:pPr>
              <a:lnSpc>
                <a:spcPct val="90000"/>
              </a:lnSpc>
              <a:buFont typeface="Arial" panose="020B0604020202020204" pitchFamily="34" charset="0"/>
              <a:buChar char="•"/>
            </a:pPr>
            <a:r>
              <a:rPr lang="en-GB" dirty="0">
                <a:solidFill>
                  <a:schemeClr val="tx1"/>
                </a:solidFill>
              </a:rPr>
              <a:t> Limited attention in the literature to this specific approach – a few references in more recent online research methods</a:t>
            </a:r>
          </a:p>
          <a:p>
            <a:pPr>
              <a:lnSpc>
                <a:spcPct val="90000"/>
              </a:lnSpc>
              <a:buFont typeface="Arial" panose="020B0604020202020204" pitchFamily="34" charset="0"/>
              <a:buChar char="•"/>
            </a:pPr>
            <a:r>
              <a:rPr lang="en-GB" dirty="0">
                <a:solidFill>
                  <a:schemeClr val="tx1"/>
                </a:solidFill>
              </a:rPr>
              <a:t> Technological competence of researcher and participant</a:t>
            </a:r>
          </a:p>
        </p:txBody>
      </p:sp>
      <p:pic>
        <p:nvPicPr>
          <p:cNvPr id="4" name="Picture 3">
            <a:extLst>
              <a:ext uri="{FF2B5EF4-FFF2-40B4-BE49-F238E27FC236}">
                <a16:creationId xmlns:a16="http://schemas.microsoft.com/office/drawing/2014/main" id="{157265D9-1E6F-4DD7-8A9E-8D029F99FA91}"/>
              </a:ext>
            </a:extLst>
          </p:cNvPr>
          <p:cNvPicPr>
            <a:picLocks noChangeAspect="1"/>
          </p:cNvPicPr>
          <p:nvPr/>
        </p:nvPicPr>
        <p:blipFill rotWithShape="1">
          <a:blip r:embed="rId2"/>
          <a:srcRect l="2667"/>
          <a:stretch/>
        </p:blipFill>
        <p:spPr>
          <a:xfrm>
            <a:off x="5093011" y="1261862"/>
            <a:ext cx="6892560" cy="3877076"/>
          </a:xfrm>
          <a:prstGeom prst="rect">
            <a:avLst/>
          </a:prstGeom>
          <a:ln>
            <a:solidFill>
              <a:schemeClr val="tx1"/>
            </a:solidFill>
          </a:ln>
        </p:spPr>
      </p:pic>
      <p:sp>
        <p:nvSpPr>
          <p:cNvPr id="31" name="Rectangle 30">
            <a:extLst>
              <a:ext uri="{FF2B5EF4-FFF2-40B4-BE49-F238E27FC236}">
                <a16:creationId xmlns:a16="http://schemas.microsoft.com/office/drawing/2014/main" id="{75CF30C0-9394-4459-976E-2AA223FB12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687AF0D-FFE4-4BE1-8189-9E0C32CD5EBB}"/>
              </a:ext>
            </a:extLst>
          </p:cNvPr>
          <p:cNvSpPr/>
          <p:nvPr/>
        </p:nvSpPr>
        <p:spPr>
          <a:xfrm>
            <a:off x="7904975" y="4043494"/>
            <a:ext cx="1264192" cy="1761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493E00B-68C1-43A9-88E4-9DD815BB0B3C}"/>
              </a:ext>
            </a:extLst>
          </p:cNvPr>
          <p:cNvSpPr/>
          <p:nvPr/>
        </p:nvSpPr>
        <p:spPr>
          <a:xfrm>
            <a:off x="5142451" y="2290194"/>
            <a:ext cx="151002" cy="71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A7A8902-6659-4B4D-8F13-CF39D60F7C54}"/>
              </a:ext>
            </a:extLst>
          </p:cNvPr>
          <p:cNvSpPr/>
          <p:nvPr/>
        </p:nvSpPr>
        <p:spPr>
          <a:xfrm>
            <a:off x="5142451" y="2768367"/>
            <a:ext cx="151002" cy="71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0B16889-19E9-4CD3-BD41-129155D7B793}"/>
              </a:ext>
            </a:extLst>
          </p:cNvPr>
          <p:cNvSpPr/>
          <p:nvPr/>
        </p:nvSpPr>
        <p:spPr>
          <a:xfrm>
            <a:off x="5142451" y="3128824"/>
            <a:ext cx="151002" cy="71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B681521-D824-46E8-AC8F-278D6E0C83A7}"/>
              </a:ext>
            </a:extLst>
          </p:cNvPr>
          <p:cNvSpPr/>
          <p:nvPr/>
        </p:nvSpPr>
        <p:spPr>
          <a:xfrm>
            <a:off x="5159229" y="3602533"/>
            <a:ext cx="151002" cy="71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558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B788-A6B7-414F-B60F-998F5F95527A}"/>
              </a:ext>
            </a:extLst>
          </p:cNvPr>
          <p:cNvSpPr>
            <a:spLocks noGrp="1"/>
          </p:cNvSpPr>
          <p:nvPr>
            <p:ph type="title"/>
          </p:nvPr>
        </p:nvSpPr>
        <p:spPr>
          <a:xfrm>
            <a:off x="1097280" y="286603"/>
            <a:ext cx="10058400" cy="1450757"/>
          </a:xfrm>
        </p:spPr>
        <p:txBody>
          <a:bodyPr>
            <a:normAutofit/>
          </a:bodyPr>
          <a:lstStyle/>
          <a:p>
            <a:r>
              <a:rPr lang="en-GB" dirty="0"/>
              <a:t>Building a framework for using VCDS </a:t>
            </a:r>
          </a:p>
        </p:txBody>
      </p:sp>
      <p:graphicFrame>
        <p:nvGraphicFramePr>
          <p:cNvPr id="5" name="Content Placeholder 2">
            <a:extLst>
              <a:ext uri="{FF2B5EF4-FFF2-40B4-BE49-F238E27FC236}">
                <a16:creationId xmlns:a16="http://schemas.microsoft.com/office/drawing/2014/main" id="{FBE68471-3403-4AAC-B259-62FD6755181E}"/>
              </a:ext>
            </a:extLst>
          </p:cNvPr>
          <p:cNvGraphicFramePr>
            <a:graphicFrameLocks noGrp="1"/>
          </p:cNvGraphicFramePr>
          <p:nvPr>
            <p:ph idx="1"/>
            <p:extLst>
              <p:ext uri="{D42A27DB-BD31-4B8C-83A1-F6EECF244321}">
                <p14:modId xmlns:p14="http://schemas.microsoft.com/office/powerpoint/2010/main" val="94686560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B09E2F6-8518-4A96-A0BB-6DBA40C064A6}"/>
              </a:ext>
            </a:extLst>
          </p:cNvPr>
          <p:cNvPicPr>
            <a:picLocks noChangeAspect="1"/>
          </p:cNvPicPr>
          <p:nvPr/>
        </p:nvPicPr>
        <p:blipFill>
          <a:blip r:embed="rId7"/>
          <a:stretch>
            <a:fillRect/>
          </a:stretch>
        </p:blipFill>
        <p:spPr>
          <a:xfrm>
            <a:off x="1825062" y="4995182"/>
            <a:ext cx="8602202" cy="780356"/>
          </a:xfrm>
          <a:prstGeom prst="rect">
            <a:avLst/>
          </a:prstGeom>
        </p:spPr>
      </p:pic>
    </p:spTree>
    <p:extLst>
      <p:ext uri="{BB962C8B-B14F-4D97-AF65-F5344CB8AC3E}">
        <p14:creationId xmlns:p14="http://schemas.microsoft.com/office/powerpoint/2010/main" val="16599969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5A38-FB6E-4B7C-BB8C-F310CDA997A9}"/>
              </a:ext>
            </a:extLst>
          </p:cNvPr>
          <p:cNvSpPr>
            <a:spLocks noGrp="1"/>
          </p:cNvSpPr>
          <p:nvPr>
            <p:ph type="title"/>
          </p:nvPr>
        </p:nvSpPr>
        <p:spPr/>
        <p:txBody>
          <a:bodyPr/>
          <a:lstStyle/>
          <a:p>
            <a:r>
              <a:rPr lang="en-GB" dirty="0"/>
              <a:t>Questions/comments?</a:t>
            </a:r>
          </a:p>
        </p:txBody>
      </p:sp>
      <p:sp>
        <p:nvSpPr>
          <p:cNvPr id="3" name="Content Placeholder 2">
            <a:extLst>
              <a:ext uri="{FF2B5EF4-FFF2-40B4-BE49-F238E27FC236}">
                <a16:creationId xmlns:a16="http://schemas.microsoft.com/office/drawing/2014/main" id="{6252C1A4-4442-4511-A437-5D8F85B991B7}"/>
              </a:ext>
            </a:extLst>
          </p:cNvPr>
          <p:cNvSpPr>
            <a:spLocks noGrp="1"/>
          </p:cNvSpPr>
          <p:nvPr>
            <p:ph idx="1"/>
          </p:nvPr>
        </p:nvSpPr>
        <p:spPr/>
        <p:txBody>
          <a:bodyPr/>
          <a:lstStyle/>
          <a:p>
            <a:r>
              <a:rPr lang="en-GB" b="1" dirty="0"/>
              <a:t>For you</a:t>
            </a:r>
            <a:r>
              <a:rPr lang="en-GB" dirty="0"/>
              <a:t>: examples where you could see added value through the use of VCDS as a selected research method? In my case, exploring pedagogical reasoning in action, suddenly a topic of interest for the EEF </a:t>
            </a:r>
            <a:r>
              <a:rPr lang="en-GB" dirty="0">
                <a:hlinkClick r:id="rId2"/>
              </a:rPr>
              <a:t>Teacher Choices </a:t>
            </a:r>
            <a:r>
              <a:rPr lang="en-GB" dirty="0"/>
              <a:t>trials: </a:t>
            </a:r>
          </a:p>
          <a:p>
            <a:r>
              <a:rPr lang="en-GB" i="1" dirty="0"/>
              <a:t>- we have identified that teachers and headteachers are also keen for EEF to answer research questions which can more directly feed into existing teaching practice. These questions are often not related to the impact of manualised programmes, which require schools to purchase particular resources or training, but are instead about the everyday choices that teachers have to make when planning their lessons and supporting their students. </a:t>
            </a:r>
          </a:p>
          <a:p>
            <a:r>
              <a:rPr lang="en-GB" b="1" dirty="0"/>
              <a:t>Questions for me?</a:t>
            </a:r>
          </a:p>
        </p:txBody>
      </p:sp>
    </p:spTree>
    <p:extLst>
      <p:ext uri="{BB962C8B-B14F-4D97-AF65-F5344CB8AC3E}">
        <p14:creationId xmlns:p14="http://schemas.microsoft.com/office/powerpoint/2010/main" val="31552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734CDA-1CE8-4F1C-B0B3-AAB252B01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EE9D6-B3AE-4EDD-8239-C1C03D21904C}"/>
              </a:ext>
            </a:extLst>
          </p:cNvPr>
          <p:cNvSpPr>
            <a:spLocks noGrp="1"/>
          </p:cNvSpPr>
          <p:nvPr>
            <p:ph type="title"/>
          </p:nvPr>
        </p:nvSpPr>
        <p:spPr>
          <a:xfrm>
            <a:off x="4974771" y="634946"/>
            <a:ext cx="6574972" cy="1450757"/>
          </a:xfrm>
        </p:spPr>
        <p:txBody>
          <a:bodyPr>
            <a:normAutofit/>
          </a:bodyPr>
          <a:lstStyle/>
          <a:p>
            <a:r>
              <a:rPr lang="en-US" altLang="en-US" b="1" dirty="0">
                <a:solidFill>
                  <a:schemeClr val="tx1"/>
                </a:solidFill>
                <a:effectLst>
                  <a:outerShdw blurRad="38100" dist="38100" dir="2700000" algn="tl">
                    <a:srgbClr val="000000">
                      <a:alpha val="43137"/>
                    </a:srgbClr>
                  </a:outerShdw>
                </a:effectLst>
              </a:rPr>
              <a:t>Background to the study</a:t>
            </a:r>
            <a:endParaRPr lang="en-GB" b="1" dirty="0">
              <a:solidFill>
                <a:schemeClr val="tx1"/>
              </a:solidFill>
              <a:effectLst>
                <a:outerShdw blurRad="38100" dist="38100" dir="2700000" algn="tl">
                  <a:srgbClr val="000000">
                    <a:alpha val="43137"/>
                  </a:srgbClr>
                </a:outerShdw>
              </a:effectLst>
            </a:endParaRPr>
          </a:p>
        </p:txBody>
      </p:sp>
      <p:pic>
        <p:nvPicPr>
          <p:cNvPr id="4" name="Picture 4" descr="C:\Users\Elizabeth\Desktop\5_Drawings\1.jpg">
            <a:extLst>
              <a:ext uri="{FF2B5EF4-FFF2-40B4-BE49-F238E27FC236}">
                <a16:creationId xmlns:a16="http://schemas.microsoft.com/office/drawing/2014/main" id="{9C24E758-9953-4E27-8200-6C30C7FE9C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80" t="10075" r="23982" b="7999"/>
          <a:stretch/>
        </p:blipFill>
        <p:spPr bwMode="auto">
          <a:xfrm>
            <a:off x="1159669" y="640081"/>
            <a:ext cx="2804776"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7143990-FA50-4B23-AE6D-E17D22F526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3482" y="2246569"/>
            <a:ext cx="58521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0E82A8-A066-4139-90CA-D3FF8B0799CA}"/>
              </a:ext>
            </a:extLst>
          </p:cNvPr>
          <p:cNvSpPr>
            <a:spLocks noGrp="1"/>
          </p:cNvSpPr>
          <p:nvPr>
            <p:ph idx="1"/>
          </p:nvPr>
        </p:nvSpPr>
        <p:spPr>
          <a:xfrm>
            <a:off x="4974769" y="2407436"/>
            <a:ext cx="6574973" cy="3461657"/>
          </a:xfrm>
        </p:spPr>
        <p:txBody>
          <a:bodyPr>
            <a:normAutofit/>
          </a:bodyPr>
          <a:lstStyle/>
          <a:p>
            <a:pPr>
              <a:buFont typeface="Arial" panose="020B0604020202020204" pitchFamily="34" charset="0"/>
              <a:buChar char="•"/>
            </a:pPr>
            <a:r>
              <a:rPr lang="en-GB" sz="3200" kern="0" dirty="0"/>
              <a:t> 2014: Computer Science replaces former ICT curriculum in schools</a:t>
            </a:r>
          </a:p>
          <a:p>
            <a:pPr>
              <a:buFont typeface="Arial" panose="020B0604020202020204" pitchFamily="34" charset="0"/>
              <a:buChar char="•"/>
            </a:pPr>
            <a:r>
              <a:rPr lang="en-GB" sz="3200" kern="0" dirty="0"/>
              <a:t> Teachers’ relative subject knowledge deficits</a:t>
            </a:r>
          </a:p>
          <a:p>
            <a:pPr>
              <a:buFont typeface="Arial" panose="020B0604020202020204" pitchFamily="34" charset="0"/>
              <a:buChar char="•"/>
            </a:pPr>
            <a:r>
              <a:rPr lang="en-GB" sz="3200" kern="0" dirty="0"/>
              <a:t> Shulman’s PCK construct (1986) – the ‘teachability’ factor</a:t>
            </a:r>
          </a:p>
          <a:p>
            <a:pPr marL="0" indent="0">
              <a:buNone/>
            </a:pPr>
            <a:endParaRPr lang="en-GB" dirty="0"/>
          </a:p>
        </p:txBody>
      </p:sp>
      <p:sp>
        <p:nvSpPr>
          <p:cNvPr id="13" name="Rectangle 12">
            <a:extLst>
              <a:ext uri="{FF2B5EF4-FFF2-40B4-BE49-F238E27FC236}">
                <a16:creationId xmlns:a16="http://schemas.microsoft.com/office/drawing/2014/main" id="{6E53EDC6-E7A0-411C-871D-6FE54ADF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602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Subtitle 2">
            <a:extLst>
              <a:ext uri="{FF2B5EF4-FFF2-40B4-BE49-F238E27FC236}">
                <a16:creationId xmlns:a16="http://schemas.microsoft.com/office/drawing/2014/main" id="{8847EF53-F064-49A1-9B39-5177D851AC6F}"/>
              </a:ext>
            </a:extLst>
          </p:cNvPr>
          <p:cNvSpPr txBox="1">
            <a:spLocks/>
          </p:cNvSpPr>
          <p:nvPr/>
        </p:nvSpPr>
        <p:spPr>
          <a:xfrm>
            <a:off x="5737797" y="605896"/>
            <a:ext cx="5923721" cy="5646208"/>
          </a:xfrm>
          <a:prstGeom prst="rect">
            <a:avLst/>
          </a:prstGeom>
        </p:spPr>
        <p:txBody>
          <a:bodyPr vert="horz" lIns="0" tIns="45720" rIns="0" bIns="45720" rtlCol="0"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ct val="0"/>
              </a:spcBef>
              <a:buNone/>
            </a:pPr>
            <a:r>
              <a:rPr lang="en-US" altLang="en-US" sz="6000"/>
              <a:t>Elizabeth Hidson</a:t>
            </a:r>
          </a:p>
          <a:p>
            <a:pPr marL="0" indent="0">
              <a:spcBef>
                <a:spcPct val="0"/>
              </a:spcBef>
              <a:buNone/>
            </a:pPr>
            <a:r>
              <a:rPr lang="en-US" altLang="en-US" sz="2800"/>
              <a:t>Elizabeth.Hidson@sunderland.ac.uk</a:t>
            </a:r>
          </a:p>
          <a:p>
            <a:pPr marL="0" indent="0" algn="ctr">
              <a:spcBef>
                <a:spcPct val="0"/>
              </a:spcBef>
              <a:buNone/>
            </a:pPr>
            <a:endParaRPr lang="en-US" altLang="en-US" sz="2800"/>
          </a:p>
          <a:p>
            <a:pPr marL="0" indent="0" algn="ctr">
              <a:spcBef>
                <a:spcPct val="0"/>
              </a:spcBef>
              <a:buNone/>
            </a:pPr>
            <a:r>
              <a:rPr lang="en-US" altLang="en-US" sz="2800"/>
              <a:t>@drhidson</a:t>
            </a:r>
            <a:endParaRPr lang="en-US" altLang="en-US" sz="2800" dirty="0"/>
          </a:p>
        </p:txBody>
      </p:sp>
      <p:pic>
        <p:nvPicPr>
          <p:cNvPr id="34" name="Picture 33">
            <a:extLst>
              <a:ext uri="{FF2B5EF4-FFF2-40B4-BE49-F238E27FC236}">
                <a16:creationId xmlns:a16="http://schemas.microsoft.com/office/drawing/2014/main" id="{A0639F72-BEAB-4359-A973-6119762B363F}"/>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127827" y="4036728"/>
            <a:ext cx="689513" cy="689513"/>
          </a:xfrm>
          <a:prstGeom prst="rect">
            <a:avLst/>
          </a:prstGeom>
        </p:spPr>
      </p:pic>
      <p:pic>
        <p:nvPicPr>
          <p:cNvPr id="12" name="Picture 2" descr="Image result for university of sunderland logo white">
            <a:extLst>
              <a:ext uri="{FF2B5EF4-FFF2-40B4-BE49-F238E27FC236}">
                <a16:creationId xmlns:a16="http://schemas.microsoft.com/office/drawing/2014/main" id="{AD57CF86-08FA-4E48-88F4-F934C0BFE7B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7482" y="4820778"/>
            <a:ext cx="2469320" cy="246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84FE-A7E2-4006-8915-11F90CE9E16A}"/>
              </a:ext>
            </a:extLst>
          </p:cNvPr>
          <p:cNvSpPr>
            <a:spLocks noGrp="1"/>
          </p:cNvSpPr>
          <p:nvPr>
            <p:ph type="title"/>
          </p:nvPr>
        </p:nvSpPr>
        <p:spPr>
          <a:xfrm>
            <a:off x="1097280" y="286603"/>
            <a:ext cx="10058400" cy="1450757"/>
          </a:xfrm>
        </p:spPr>
        <p:txBody>
          <a:bodyPr>
            <a:normAutofit/>
          </a:bodyPr>
          <a:lstStyle/>
          <a:p>
            <a:r>
              <a:rPr lang="en-GB" b="1" dirty="0">
                <a:solidFill>
                  <a:schemeClr val="tx1"/>
                </a:solidFill>
                <a:effectLst>
                  <a:outerShdw blurRad="38100" dist="38100" dir="2700000" algn="tl">
                    <a:srgbClr val="000000">
                      <a:alpha val="43137"/>
                    </a:srgbClr>
                  </a:outerShdw>
                </a:effectLst>
              </a:rPr>
              <a:t>Teachers’ Knowledge Bases</a:t>
            </a:r>
          </a:p>
        </p:txBody>
      </p:sp>
      <p:sp>
        <p:nvSpPr>
          <p:cNvPr id="4" name="Rectangle 3">
            <a:extLst>
              <a:ext uri="{FF2B5EF4-FFF2-40B4-BE49-F238E27FC236}">
                <a16:creationId xmlns:a16="http://schemas.microsoft.com/office/drawing/2014/main" id="{190694E8-7852-4E7C-9648-33F6D57334FA}"/>
              </a:ext>
            </a:extLst>
          </p:cNvPr>
          <p:cNvSpPr/>
          <p:nvPr/>
        </p:nvSpPr>
        <p:spPr>
          <a:xfrm>
            <a:off x="10293588" y="5876418"/>
            <a:ext cx="1723549" cy="369332"/>
          </a:xfrm>
          <a:prstGeom prst="rect">
            <a:avLst/>
          </a:prstGeom>
        </p:spPr>
        <p:txBody>
          <a:bodyPr wrap="none">
            <a:spAutoFit/>
          </a:bodyPr>
          <a:lstStyle/>
          <a:p>
            <a:pPr>
              <a:spcAft>
                <a:spcPts val="600"/>
              </a:spcAft>
            </a:pPr>
            <a:r>
              <a:rPr lang="en-GB" dirty="0"/>
              <a:t>(Shulman, 1986)</a:t>
            </a:r>
          </a:p>
        </p:txBody>
      </p:sp>
      <p:graphicFrame>
        <p:nvGraphicFramePr>
          <p:cNvPr id="5" name="Content Placeholder 2">
            <a:extLst>
              <a:ext uri="{FF2B5EF4-FFF2-40B4-BE49-F238E27FC236}">
                <a16:creationId xmlns:a16="http://schemas.microsoft.com/office/drawing/2014/main" id="{388022C1-D1A1-4FED-A5C1-E2184364DD22}"/>
              </a:ext>
            </a:extLst>
          </p:cNvPr>
          <p:cNvGraphicFramePr>
            <a:graphicFrameLocks noGrp="1"/>
          </p:cNvGraphicFramePr>
          <p:nvPr>
            <p:ph idx="1"/>
            <p:extLst>
              <p:ext uri="{D42A27DB-BD31-4B8C-83A1-F6EECF244321}">
                <p14:modId xmlns:p14="http://schemas.microsoft.com/office/powerpoint/2010/main" val="245051765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D561AA1F-45A9-418A-A9A5-40B5AD4E38CB}"/>
              </a:ext>
            </a:extLst>
          </p:cNvPr>
          <p:cNvSpPr/>
          <p:nvPr/>
        </p:nvSpPr>
        <p:spPr>
          <a:xfrm>
            <a:off x="765782" y="2808275"/>
            <a:ext cx="662361" cy="923330"/>
          </a:xfrm>
          <a:prstGeom prst="rect">
            <a:avLst/>
          </a:prstGeom>
        </p:spPr>
        <p:txBody>
          <a:bodyPr wrap="none">
            <a:spAutoFit/>
          </a:bodyPr>
          <a:lstStyle/>
          <a:p>
            <a:pPr>
              <a:spcAft>
                <a:spcPts val="600"/>
              </a:spcAft>
            </a:pPr>
            <a:r>
              <a:rPr lang="en-GB" sz="5400" dirty="0">
                <a:solidFill>
                  <a:srgbClr val="C34DB2"/>
                </a:solidFill>
              </a:rPr>
              <a:t>…</a:t>
            </a:r>
          </a:p>
        </p:txBody>
      </p:sp>
      <p:sp>
        <p:nvSpPr>
          <p:cNvPr id="9" name="Rectangle 8">
            <a:extLst>
              <a:ext uri="{FF2B5EF4-FFF2-40B4-BE49-F238E27FC236}">
                <a16:creationId xmlns:a16="http://schemas.microsoft.com/office/drawing/2014/main" id="{B4BA6EBB-5BA7-4DFA-9CD4-426212441AE4}"/>
              </a:ext>
            </a:extLst>
          </p:cNvPr>
          <p:cNvSpPr/>
          <p:nvPr/>
        </p:nvSpPr>
        <p:spPr>
          <a:xfrm>
            <a:off x="10592708" y="2808275"/>
            <a:ext cx="662361" cy="923330"/>
          </a:xfrm>
          <a:prstGeom prst="rect">
            <a:avLst/>
          </a:prstGeom>
        </p:spPr>
        <p:txBody>
          <a:bodyPr wrap="none">
            <a:spAutoFit/>
          </a:bodyPr>
          <a:lstStyle/>
          <a:p>
            <a:pPr>
              <a:spcAft>
                <a:spcPts val="600"/>
              </a:spcAft>
            </a:pPr>
            <a:r>
              <a:rPr lang="en-GB" sz="5400" dirty="0">
                <a:solidFill>
                  <a:srgbClr val="C34DB2"/>
                </a:solidFill>
              </a:rPr>
              <a:t>…</a:t>
            </a:r>
          </a:p>
        </p:txBody>
      </p:sp>
    </p:spTree>
    <p:extLst>
      <p:ext uri="{BB962C8B-B14F-4D97-AF65-F5344CB8AC3E}">
        <p14:creationId xmlns:p14="http://schemas.microsoft.com/office/powerpoint/2010/main" val="425409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5F7C-A60C-41F3-A0B2-B92B45DA8D1B}"/>
              </a:ext>
            </a:extLst>
          </p:cNvPr>
          <p:cNvSpPr>
            <a:spLocks noGrp="1"/>
          </p:cNvSpPr>
          <p:nvPr>
            <p:ph type="title"/>
          </p:nvPr>
        </p:nvSpPr>
        <p:spPr>
          <a:xfrm>
            <a:off x="1097280" y="286603"/>
            <a:ext cx="10058400" cy="1450757"/>
          </a:xfrm>
        </p:spPr>
        <p:txBody>
          <a:bodyPr>
            <a:normAutofit/>
          </a:bodyPr>
          <a:lstStyle/>
          <a:p>
            <a:r>
              <a:rPr lang="en-GB" b="1" dirty="0">
                <a:effectLst>
                  <a:outerShdw blurRad="38100" dist="38100" dir="2700000" algn="tl">
                    <a:srgbClr val="000000">
                      <a:alpha val="43137"/>
                    </a:srgbClr>
                  </a:outerShdw>
                </a:effectLst>
              </a:rPr>
              <a:t>Pedagogical Reasoning Process</a:t>
            </a:r>
            <a:endParaRPr lang="en-GB" sz="4000" b="1" dirty="0">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6AD8138C-8410-4B14-BEB5-D9C81AAEAF36}"/>
              </a:ext>
            </a:extLst>
          </p:cNvPr>
          <p:cNvGraphicFramePr>
            <a:graphicFrameLocks noGrp="1"/>
          </p:cNvGraphicFramePr>
          <p:nvPr>
            <p:ph idx="1"/>
            <p:extLst>
              <p:ext uri="{D42A27DB-BD31-4B8C-83A1-F6EECF244321}">
                <p14:modId xmlns:p14="http://schemas.microsoft.com/office/powerpoint/2010/main" val="298384319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095B0E4E-3B77-4482-A2AB-0E82FEAE3CC7}"/>
              </a:ext>
            </a:extLst>
          </p:cNvPr>
          <p:cNvSpPr/>
          <p:nvPr/>
        </p:nvSpPr>
        <p:spPr>
          <a:xfrm>
            <a:off x="10262116" y="5884595"/>
            <a:ext cx="1665841" cy="369332"/>
          </a:xfrm>
          <a:prstGeom prst="rect">
            <a:avLst/>
          </a:prstGeom>
        </p:spPr>
        <p:txBody>
          <a:bodyPr wrap="none">
            <a:spAutoFit/>
          </a:bodyPr>
          <a:lstStyle/>
          <a:p>
            <a:r>
              <a:rPr lang="en-GB" dirty="0"/>
              <a:t>(Shulman 1987)</a:t>
            </a:r>
          </a:p>
        </p:txBody>
      </p:sp>
    </p:spTree>
    <p:extLst>
      <p:ext uri="{BB962C8B-B14F-4D97-AF65-F5344CB8AC3E}">
        <p14:creationId xmlns:p14="http://schemas.microsoft.com/office/powerpoint/2010/main" val="22550846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graphicEl>
                                              <a:dgm id="{F1963291-B73F-4067-BE75-239576C3631E}"/>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graphicEl>
                                              <a:dgm id="{BAFCAD52-6ED3-49AA-AC83-182B907C960E}"/>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900"/>
                                  </p:stCondLst>
                                  <p:childTnLst>
                                    <p:set>
                                      <p:cBhvr>
                                        <p:cTn id="12" dur="1" fill="hold">
                                          <p:stCondLst>
                                            <p:cond delay="0"/>
                                          </p:stCondLst>
                                        </p:cTn>
                                        <p:tgtEl>
                                          <p:spTgt spid="5">
                                            <p:graphicEl>
                                              <a:dgm id="{7A404ABD-AA90-4326-A965-95D2466D63A9}"/>
                                            </p:graphicEl>
                                          </p:spTgt>
                                        </p:tgtEl>
                                        <p:attrNameLst>
                                          <p:attrName>style.visibility</p:attrName>
                                        </p:attrNameLst>
                                      </p:cBhvr>
                                      <p:to>
                                        <p:strVal val="visible"/>
                                      </p:to>
                                    </p:set>
                                  </p:childTnLst>
                                </p:cTn>
                              </p:par>
                            </p:childTnLst>
                          </p:cTn>
                        </p:par>
                        <p:par>
                          <p:cTn id="13" fill="hold">
                            <p:stCondLst>
                              <p:cond delay="2900"/>
                            </p:stCondLst>
                            <p:childTnLst>
                              <p:par>
                                <p:cTn id="14" presetID="1" presetClass="entr" presetSubtype="0" fill="hold" grpId="0" nodeType="afterEffect">
                                  <p:stCondLst>
                                    <p:cond delay="1100"/>
                                  </p:stCondLst>
                                  <p:childTnLst>
                                    <p:set>
                                      <p:cBhvr>
                                        <p:cTn id="15" dur="1" fill="hold">
                                          <p:stCondLst>
                                            <p:cond delay="0"/>
                                          </p:stCondLst>
                                        </p:cTn>
                                        <p:tgtEl>
                                          <p:spTgt spid="5">
                                            <p:graphicEl>
                                              <a:dgm id="{8F721A88-CE9C-422B-BE7E-9298139555FE}"/>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5">
                                            <p:graphicEl>
                                              <a:dgm id="{88E88FA7-019F-4D80-B302-D483804F364E}"/>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5">
                                            <p:graphicEl>
                                              <a:dgm id="{EEF12F83-C996-49FE-8F7D-7C5C56820F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D41EF9-B41B-439C-8B11-B166A9BAC637}"/>
              </a:ext>
            </a:extLst>
          </p:cNvPr>
          <p:cNvSpPr>
            <a:spLocks noGrp="1"/>
          </p:cNvSpPr>
          <p:nvPr>
            <p:ph type="title"/>
          </p:nvPr>
        </p:nvSpPr>
        <p:spPr>
          <a:xfrm>
            <a:off x="109057" y="516835"/>
            <a:ext cx="3980343" cy="5772840"/>
          </a:xfrm>
        </p:spPr>
        <p:txBody>
          <a:bodyPr anchor="ctr">
            <a:normAutofit/>
          </a:bodyPr>
          <a:lstStyle/>
          <a:p>
            <a:r>
              <a:rPr lang="en-GB" dirty="0">
                <a:solidFill>
                  <a:schemeClr val="bg1"/>
                </a:solidFill>
              </a:rPr>
              <a:t>Transformation</a:t>
            </a:r>
          </a:p>
        </p:txBody>
      </p:sp>
      <p:sp>
        <p:nvSpPr>
          <p:cNvPr id="7" name="Rectangle 6">
            <a:extLst>
              <a:ext uri="{FF2B5EF4-FFF2-40B4-BE49-F238E27FC236}">
                <a16:creationId xmlns:a16="http://schemas.microsoft.com/office/drawing/2014/main" id="{47340629-0537-42BE-BF57-7CF5F797AD0D}"/>
              </a:ext>
            </a:extLst>
          </p:cNvPr>
          <p:cNvSpPr/>
          <p:nvPr/>
        </p:nvSpPr>
        <p:spPr>
          <a:xfrm>
            <a:off x="1091211" y="5967080"/>
            <a:ext cx="1665841" cy="369332"/>
          </a:xfrm>
          <a:prstGeom prst="rect">
            <a:avLst/>
          </a:prstGeom>
        </p:spPr>
        <p:txBody>
          <a:bodyPr wrap="none">
            <a:spAutoFit/>
          </a:bodyPr>
          <a:lstStyle/>
          <a:p>
            <a:pPr>
              <a:spcAft>
                <a:spcPts val="600"/>
              </a:spcAft>
            </a:pPr>
            <a:r>
              <a:rPr lang="en-GB" dirty="0">
                <a:solidFill>
                  <a:schemeClr val="bg1"/>
                </a:solidFill>
              </a:rPr>
              <a:t>(Shulman 1987)</a:t>
            </a:r>
            <a:endParaRPr lang="en-GB">
              <a:solidFill>
                <a:schemeClr val="bg1"/>
              </a:solidFill>
            </a:endParaRPr>
          </a:p>
        </p:txBody>
      </p:sp>
      <p:graphicFrame>
        <p:nvGraphicFramePr>
          <p:cNvPr id="18" name="Content Placeholder 2">
            <a:extLst>
              <a:ext uri="{FF2B5EF4-FFF2-40B4-BE49-F238E27FC236}">
                <a16:creationId xmlns:a16="http://schemas.microsoft.com/office/drawing/2014/main" id="{5E0A866C-CBA6-43E7-8997-81B0C0F55FC8}"/>
              </a:ext>
            </a:extLst>
          </p:cNvPr>
          <p:cNvGraphicFramePr>
            <a:graphicFrameLocks noGrp="1"/>
          </p:cNvGraphicFramePr>
          <p:nvPr>
            <p:ph idx="1"/>
            <p:extLst>
              <p:ext uri="{D42A27DB-BD31-4B8C-83A1-F6EECF244321}">
                <p14:modId xmlns:p14="http://schemas.microsoft.com/office/powerpoint/2010/main" val="196931097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45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D40791F6-715D-481A-9C4A-3645AECF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B8829-F40D-47A4-AFC4-BB78ECA1C495}"/>
              </a:ext>
            </a:extLst>
          </p:cNvPr>
          <p:cNvSpPr>
            <a:spLocks noGrp="1"/>
          </p:cNvSpPr>
          <p:nvPr>
            <p:ph type="title"/>
          </p:nvPr>
        </p:nvSpPr>
        <p:spPr>
          <a:xfrm>
            <a:off x="5117309" y="634946"/>
            <a:ext cx="6432434" cy="1450757"/>
          </a:xfrm>
        </p:spPr>
        <p:txBody>
          <a:bodyPr>
            <a:normAutofit/>
          </a:bodyPr>
          <a:lstStyle/>
          <a:p>
            <a:r>
              <a:rPr lang="en-GB" b="1" dirty="0">
                <a:solidFill>
                  <a:schemeClr val="tx1"/>
                </a:solidFill>
                <a:effectLst>
                  <a:outerShdw blurRad="38100" dist="38100" dir="2700000" algn="tl">
                    <a:srgbClr val="000000">
                      <a:alpha val="43137"/>
                    </a:srgbClr>
                  </a:outerShdw>
                </a:effectLst>
              </a:rPr>
              <a:t>Research Questions</a:t>
            </a:r>
          </a:p>
        </p:txBody>
      </p:sp>
      <p:pic>
        <p:nvPicPr>
          <p:cNvPr id="5" name="Picture 4" descr="A close up of a logo&#10;&#10;Description automatically generated">
            <a:extLst>
              <a:ext uri="{FF2B5EF4-FFF2-40B4-BE49-F238E27FC236}">
                <a16:creationId xmlns:a16="http://schemas.microsoft.com/office/drawing/2014/main" id="{7D51BECE-35DA-4CFD-ADA0-B41663504A0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77" r="12931"/>
          <a:stretch/>
        </p:blipFill>
        <p:spPr>
          <a:xfrm>
            <a:off x="633999" y="640081"/>
            <a:ext cx="4001315" cy="5314406"/>
          </a:xfrm>
          <a:prstGeom prst="rect">
            <a:avLst/>
          </a:prstGeom>
        </p:spPr>
      </p:pic>
      <p:cxnSp>
        <p:nvCxnSpPr>
          <p:cNvPr id="25" name="Straight Connector 20">
            <a:extLst>
              <a:ext uri="{FF2B5EF4-FFF2-40B4-BE49-F238E27FC236}">
                <a16:creationId xmlns:a16="http://schemas.microsoft.com/office/drawing/2014/main" id="{740F83A4-FAC4-4867-95A5-BBFD280C7B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6BBCBD-B50A-4C1F-8DC1-A858DCCCA3DC}"/>
              </a:ext>
            </a:extLst>
          </p:cNvPr>
          <p:cNvSpPr>
            <a:spLocks noGrp="1"/>
          </p:cNvSpPr>
          <p:nvPr>
            <p:ph idx="1"/>
          </p:nvPr>
        </p:nvSpPr>
        <p:spPr>
          <a:xfrm>
            <a:off x="5117308" y="2407435"/>
            <a:ext cx="6432434" cy="3993357"/>
          </a:xfrm>
        </p:spPr>
        <p:txBody>
          <a:bodyPr>
            <a:normAutofit lnSpcReduction="10000"/>
          </a:bodyPr>
          <a:lstStyle/>
          <a:p>
            <a:pPr marL="363285" indent="-363285">
              <a:buFont typeface="+mj-lt"/>
              <a:buAutoNum type="arabicPeriod"/>
              <a:tabLst>
                <a:tab pos="322920" algn="l"/>
              </a:tabLst>
            </a:pPr>
            <a:r>
              <a:rPr lang="en-GB" sz="3000" dirty="0">
                <a:ea typeface="Times New Roman" panose="02020603050405020304" pitchFamily="18" charset="0"/>
              </a:rPr>
              <a:t>How are teachers </a:t>
            </a:r>
            <a:r>
              <a:rPr lang="en-GB" sz="3000" b="1" dirty="0">
                <a:ea typeface="Times New Roman" panose="02020603050405020304" pitchFamily="18" charset="0"/>
              </a:rPr>
              <a:t>planning</a:t>
            </a:r>
            <a:r>
              <a:rPr lang="en-GB" sz="3000" dirty="0">
                <a:ea typeface="Times New Roman" panose="02020603050405020304" pitchFamily="18" charset="0"/>
              </a:rPr>
              <a:t> Computing lessons?</a:t>
            </a:r>
          </a:p>
          <a:p>
            <a:pPr marL="363285" indent="-363285">
              <a:buFont typeface="+mj-lt"/>
              <a:buAutoNum type="arabicPeriod"/>
              <a:tabLst>
                <a:tab pos="322920" algn="l"/>
              </a:tabLst>
            </a:pPr>
            <a:r>
              <a:rPr lang="en-GB" sz="3000" dirty="0">
                <a:ea typeface="Times New Roman" panose="02020603050405020304" pitchFamily="18" charset="0"/>
              </a:rPr>
              <a:t>How is pedagogical content knowledge (</a:t>
            </a:r>
            <a:r>
              <a:rPr lang="en-GB" sz="3000" b="1" dirty="0">
                <a:ea typeface="Times New Roman" panose="02020603050405020304" pitchFamily="18" charset="0"/>
              </a:rPr>
              <a:t>PCK</a:t>
            </a:r>
            <a:r>
              <a:rPr lang="en-GB" sz="3000" dirty="0">
                <a:ea typeface="Times New Roman" panose="02020603050405020304" pitchFamily="18" charset="0"/>
              </a:rPr>
              <a:t>) demonstrated in the planning process?</a:t>
            </a:r>
          </a:p>
          <a:p>
            <a:pPr marL="363285" indent="-363285">
              <a:buFont typeface="+mj-lt"/>
              <a:buAutoNum type="arabicPeriod"/>
              <a:tabLst>
                <a:tab pos="322920" algn="l"/>
              </a:tabLst>
            </a:pPr>
            <a:r>
              <a:rPr lang="en-GB" sz="3000" dirty="0">
                <a:ea typeface="Times New Roman" panose="02020603050405020304" pitchFamily="18" charset="0"/>
              </a:rPr>
              <a:t>How is the Computer Science </a:t>
            </a:r>
            <a:r>
              <a:rPr lang="en-GB" sz="3000" b="1" dirty="0">
                <a:ea typeface="Times New Roman" panose="02020603050405020304" pitchFamily="18" charset="0"/>
              </a:rPr>
              <a:t>subject knowledge </a:t>
            </a:r>
            <a:r>
              <a:rPr lang="en-GB" sz="3000" dirty="0">
                <a:ea typeface="Times New Roman" panose="02020603050405020304" pitchFamily="18" charset="0"/>
              </a:rPr>
              <a:t>requirement being addressed by different teachers?</a:t>
            </a:r>
          </a:p>
          <a:p>
            <a:endParaRPr lang="en-GB" dirty="0"/>
          </a:p>
        </p:txBody>
      </p:sp>
      <p:sp>
        <p:nvSpPr>
          <p:cNvPr id="23" name="Rectangle 22">
            <a:extLst>
              <a:ext uri="{FF2B5EF4-FFF2-40B4-BE49-F238E27FC236}">
                <a16:creationId xmlns:a16="http://schemas.microsoft.com/office/drawing/2014/main" id="{811CBAFA-D7E0-40A7-BB94-2C05304B4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955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0FE4-C3F5-41FD-BB45-52833FAF5092}"/>
              </a:ext>
            </a:extLst>
          </p:cNvPr>
          <p:cNvSpPr>
            <a:spLocks noGrp="1"/>
          </p:cNvSpPr>
          <p:nvPr>
            <p:ph type="title"/>
          </p:nvPr>
        </p:nvSpPr>
        <p:spPr/>
        <p:txBody>
          <a:bodyPr>
            <a:normAutofit/>
          </a:bodyPr>
          <a:lstStyle/>
          <a:p>
            <a:r>
              <a:rPr lang="en-GB" b="1" dirty="0">
                <a:solidFill>
                  <a:schemeClr val="tx1"/>
                </a:solidFill>
                <a:effectLst>
                  <a:outerShdw blurRad="38100" dist="38100" dir="2700000" algn="tl">
                    <a:srgbClr val="000000">
                      <a:alpha val="43137"/>
                    </a:srgbClr>
                  </a:outerShdw>
                </a:effectLst>
              </a:rPr>
              <a:t>Data Collection Methods</a:t>
            </a:r>
          </a:p>
        </p:txBody>
      </p:sp>
      <p:sp>
        <p:nvSpPr>
          <p:cNvPr id="3" name="Content Placeholder 2">
            <a:extLst>
              <a:ext uri="{FF2B5EF4-FFF2-40B4-BE49-F238E27FC236}">
                <a16:creationId xmlns:a16="http://schemas.microsoft.com/office/drawing/2014/main" id="{550DBBFB-69CE-44F0-A257-749058080C2F}"/>
              </a:ext>
            </a:extLst>
          </p:cNvPr>
          <p:cNvSpPr>
            <a:spLocks noGrp="1"/>
          </p:cNvSpPr>
          <p:nvPr>
            <p:ph idx="1"/>
          </p:nvPr>
        </p:nvSpPr>
        <p:spPr/>
        <p:txBody>
          <a:bodyPr/>
          <a:lstStyle/>
          <a:p>
            <a:endParaRPr lang="en-GB"/>
          </a:p>
        </p:txBody>
      </p:sp>
      <p:pic>
        <p:nvPicPr>
          <p:cNvPr id="4" name="Picture 2" descr="C:\Users\Elizabeth\Desktop\5_Drawings\3.jpg">
            <a:extLst>
              <a:ext uri="{FF2B5EF4-FFF2-40B4-BE49-F238E27FC236}">
                <a16:creationId xmlns:a16="http://schemas.microsoft.com/office/drawing/2014/main" id="{A163A6D7-1DB3-41E2-81FB-7580E91A822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9564" b="24983"/>
          <a:stretch/>
        </p:blipFill>
        <p:spPr bwMode="auto">
          <a:xfrm>
            <a:off x="1836276" y="1887523"/>
            <a:ext cx="8121488" cy="450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5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4">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Rectangle 3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329F9DF-D565-451F-97ED-57B92D4136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13" b="9654"/>
          <a:stretch/>
        </p:blipFill>
        <p:spPr>
          <a:xfrm>
            <a:off x="20" y="975"/>
            <a:ext cx="12191980" cy="6858000"/>
          </a:xfrm>
          <a:prstGeom prst="rect">
            <a:avLst/>
          </a:prstGeom>
        </p:spPr>
      </p:pic>
      <p:sp>
        <p:nvSpPr>
          <p:cNvPr id="49" name="Rectangle 40">
            <a:extLst>
              <a:ext uri="{FF2B5EF4-FFF2-40B4-BE49-F238E27FC236}">
                <a16:creationId xmlns:a16="http://schemas.microsoft.com/office/drawing/2014/main"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6FF4B-E5CD-46C0-894E-8C9FD18460FC}"/>
              </a:ext>
            </a:extLst>
          </p:cNvPr>
          <p:cNvSpPr>
            <a:spLocks noGrp="1"/>
          </p:cNvSpPr>
          <p:nvPr>
            <p:ph type="title"/>
          </p:nvPr>
        </p:nvSpPr>
        <p:spPr>
          <a:xfrm>
            <a:off x="8123416" y="1475234"/>
            <a:ext cx="3214307" cy="2901694"/>
          </a:xfrm>
        </p:spPr>
        <p:txBody>
          <a:bodyPr vert="horz" lIns="91440" tIns="45720" rIns="91440" bIns="45720" rtlCol="0" anchor="b">
            <a:normAutofit/>
          </a:bodyPr>
          <a:lstStyle/>
          <a:p>
            <a:r>
              <a:rPr lang="en-US" b="1" dirty="0">
                <a:solidFill>
                  <a:schemeClr val="tx1"/>
                </a:solidFill>
                <a:effectLst>
                  <a:outerShdw blurRad="38100" dist="38100" dir="2700000" algn="tl">
                    <a:srgbClr val="000000">
                      <a:alpha val="43137"/>
                    </a:srgbClr>
                  </a:outerShdw>
                </a:effectLst>
              </a:rPr>
              <a:t>Example Skype Shared Desktop</a:t>
            </a:r>
          </a:p>
        </p:txBody>
      </p:sp>
      <p:cxnSp>
        <p:nvCxnSpPr>
          <p:cNvPr id="50" name="Straight Connector 42">
            <a:extLst>
              <a:ext uri="{FF2B5EF4-FFF2-40B4-BE49-F238E27FC236}">
                <a16:creationId xmlns:a16="http://schemas.microsoft.com/office/drawing/2014/main"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3562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95FBE4-5879-4CC8-BCE6-FD8BEDC68F24}"/>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b="1" dirty="0">
                <a:solidFill>
                  <a:srgbClr val="FFFFFF"/>
                </a:solidFill>
                <a:effectLst>
                  <a:outerShdw blurRad="38100" dist="38100" dir="2700000" algn="tl">
                    <a:srgbClr val="000000">
                      <a:alpha val="43137"/>
                    </a:srgbClr>
                  </a:outerShdw>
                </a:effectLst>
              </a:rPr>
              <a:t>Video-Stimulated Interviews</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C:\Users\Elizabeth\Desktop\5_Drawings\4.jpg">
            <a:extLst>
              <a:ext uri="{FF2B5EF4-FFF2-40B4-BE49-F238E27FC236}">
                <a16:creationId xmlns:a16="http://schemas.microsoft.com/office/drawing/2014/main" id="{D4E68F3D-0BC6-4B8D-A858-E761C94293EE}"/>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9779" b="21631"/>
          <a:stretch/>
        </p:blipFill>
        <p:spPr bwMode="auto">
          <a:xfrm>
            <a:off x="4643959" y="838899"/>
            <a:ext cx="7839841" cy="537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5612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2A41"/>
      </a:dk2>
      <a:lt2>
        <a:srgbClr val="E2E8E3"/>
      </a:lt2>
      <a:accent1>
        <a:srgbClr val="C34DB2"/>
      </a:accent1>
      <a:accent2>
        <a:srgbClr val="913BB1"/>
      </a:accent2>
      <a:accent3>
        <a:srgbClr val="724DC3"/>
      </a:accent3>
      <a:accent4>
        <a:srgbClr val="434FB5"/>
      </a:accent4>
      <a:accent5>
        <a:srgbClr val="4D8AC3"/>
      </a:accent5>
      <a:accent6>
        <a:srgbClr val="3BAAB1"/>
      </a:accent6>
      <a:hlink>
        <a:srgbClr val="4873C2"/>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41</TotalTime>
  <Words>612</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vt:lpstr>
      <vt:lpstr>Times New Roman</vt:lpstr>
      <vt:lpstr>RetrospectVTI</vt:lpstr>
      <vt:lpstr>The value of internet video calling and desktop sharing (VCDS) as a research method</vt:lpstr>
      <vt:lpstr>Background to the study</vt:lpstr>
      <vt:lpstr>Teachers’ Knowledge Bases</vt:lpstr>
      <vt:lpstr>Pedagogical Reasoning Process</vt:lpstr>
      <vt:lpstr>Transformation</vt:lpstr>
      <vt:lpstr>Research Questions</vt:lpstr>
      <vt:lpstr>Data Collection Methods</vt:lpstr>
      <vt:lpstr>Example Skype Shared Desktop</vt:lpstr>
      <vt:lpstr>Video-Stimulated Interviews</vt:lpstr>
      <vt:lpstr>PowerPoint Presentation</vt:lpstr>
      <vt:lpstr>What does the literature say?</vt:lpstr>
      <vt:lpstr>“A methodological frontier…” </vt:lpstr>
      <vt:lpstr>PowerPoint Presentation</vt:lpstr>
      <vt:lpstr>Case Study 1</vt:lpstr>
      <vt:lpstr>Case Study 2</vt:lpstr>
      <vt:lpstr>Affordances</vt:lpstr>
      <vt:lpstr>Limitations and implications</vt:lpstr>
      <vt:lpstr>Building a framework for using VCDS </vt:lpstr>
      <vt:lpstr>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internet video calling and desktop sharing (VCDS) as a research method for exploring lesson planning in computing</dc:title>
  <dc:creator>Elizabeth Hidson</dc:creator>
  <cp:lastModifiedBy>Elizabeth Hidson</cp:lastModifiedBy>
  <cp:revision>12</cp:revision>
  <cp:lastPrinted>2019-09-10T00:09:33Z</cp:lastPrinted>
  <dcterms:created xsi:type="dcterms:W3CDTF">2019-09-09T23:33:07Z</dcterms:created>
  <dcterms:modified xsi:type="dcterms:W3CDTF">2019-11-07T00:00:57Z</dcterms:modified>
</cp:coreProperties>
</file>